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4B30EA-C3FD-448A-92B0-F59287D86FF7}" type="datetimeFigureOut">
              <a:rPr lang="zh-TW" altLang="en-US" smtClean="0"/>
              <a:pPr/>
              <a:t>2012/6/13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B9F610-B3A8-4EAF-B7FA-1C95681D855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C:\Users\zoe\Desktop\E54976215 __銝__梁__B54986063 _唳_銝__勗_朣憌_瘚瑕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6632" y="-459432"/>
            <a:ext cx="10691813" cy="7559676"/>
          </a:xfrm>
          <a:prstGeom prst="rect">
            <a:avLst/>
          </a:prstGeom>
          <a:noFill/>
        </p:spPr>
      </p:pic>
      <p:pic>
        <p:nvPicPr>
          <p:cNvPr id="1028" name="Picture 4" descr="C:\Users\zoe\Desktop\48b4afdd5b0d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3140968"/>
            <a:ext cx="1547664" cy="1872208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29" name="Picture 5" descr="C:\Users\zoe\Desktop\thumbna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540568" y="3356992"/>
            <a:ext cx="2667000" cy="1333500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8" name="矩形 7"/>
          <p:cNvSpPr/>
          <p:nvPr/>
        </p:nvSpPr>
        <p:spPr>
          <a:xfrm>
            <a:off x="1763689" y="3968636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滑翔機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020272" y="3982998"/>
            <a:ext cx="100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熱氣球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" name="Picture 2" descr="C:\Users\zoe\Desktop\flyfish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3645024"/>
            <a:ext cx="1728192" cy="1338430"/>
          </a:xfrm>
          <a:prstGeom prst="rect">
            <a:avLst/>
          </a:prstGeom>
          <a:noFill/>
          <a:effectLst>
            <a:softEdge rad="317500"/>
          </a:effectLst>
        </p:spPr>
      </p:pic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6876288" y="923544"/>
          <a:ext cx="2496312" cy="1911096"/>
        </p:xfrm>
        <a:graphic>
          <a:graphicData uri="http://schemas.openxmlformats.org/drawingml/2006/table">
            <a:tbl>
              <a:tblPr/>
              <a:tblGrid>
                <a:gridCol w="2496312"/>
              </a:tblGrid>
              <a:tr h="191109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3702210" y="4721660"/>
            <a:ext cx="17395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飛魚船</a:t>
            </a:r>
            <a:r>
              <a:rPr lang="en-US" altLang="zh-TW" dirty="0" smtClean="0">
                <a:latin typeface="+mj-ea"/>
                <a:ea typeface="+mj-ea"/>
              </a:rPr>
              <a:t>(</a:t>
            </a:r>
            <a:r>
              <a:rPr lang="zh-TW" altLang="en-US" dirty="0" smtClean="0">
                <a:latin typeface="+mj-ea"/>
                <a:ea typeface="+mj-ea"/>
              </a:rPr>
              <a:t>香蕉船</a:t>
            </a:r>
            <a:r>
              <a:rPr lang="en-US" altLang="zh-TW" dirty="0" smtClean="0">
                <a:latin typeface="+mj-ea"/>
                <a:ea typeface="+mj-ea"/>
              </a:rPr>
              <a:t>)</a:t>
            </a:r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14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流線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zoe</dc:creator>
  <cp:lastModifiedBy>zoe</cp:lastModifiedBy>
  <cp:revision>4</cp:revision>
  <dcterms:created xsi:type="dcterms:W3CDTF">2012-06-13T01:21:34Z</dcterms:created>
  <dcterms:modified xsi:type="dcterms:W3CDTF">2012-06-13T01:35:10Z</dcterms:modified>
</cp:coreProperties>
</file>