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6" r:id="rId8"/>
    <p:sldId id="267" r:id="rId9"/>
    <p:sldId id="263" r:id="rId10"/>
    <p:sldId id="264" r:id="rId11"/>
    <p:sldId id="265" r:id="rId12"/>
    <p:sldId id="262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B721DB5-C15B-4A3C-B202-F80D0FD2A23F}" type="datetimeFigureOut">
              <a:rPr lang="zh-TW" altLang="en-US" smtClean="0"/>
              <a:t>2013/12/30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CEE04B0D-B61E-4AFA-B414-ED1A8D9A70B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70351" y="3202808"/>
            <a:ext cx="6181893" cy="374441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四子三乙 方建智 </a:t>
            </a:r>
            <a: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1100105257</a:t>
            </a:r>
          </a:p>
          <a:p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四子三乙 莊明學 </a:t>
            </a:r>
            <a: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1100105223</a:t>
            </a:r>
            <a:b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四子三乙 郭哲綸 </a:t>
            </a:r>
            <a: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1100105252</a:t>
            </a:r>
            <a:endParaRPr lang="en-US" altLang="zh-TW" b="1" dirty="0">
              <a:ln>
                <a:solidFill>
                  <a:schemeClr val="accent5"/>
                </a:solidFill>
              </a:ln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四模延</a:t>
            </a:r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</a:t>
            </a:r>
            <a:r>
              <a:rPr lang="zh-TW" altLang="en-US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樺</a:t>
            </a:r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 </a:t>
            </a:r>
            <a: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1098106160</a:t>
            </a:r>
            <a:endParaRPr lang="zh-TW" altLang="en-US" b="1" dirty="0">
              <a:ln>
                <a:solidFill>
                  <a:schemeClr val="accent5"/>
                </a:solidFill>
              </a:ln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四化材延</a:t>
            </a:r>
            <a:r>
              <a:rPr lang="zh-TW" altLang="en-US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 林東耀 </a:t>
            </a:r>
            <a:r>
              <a:rPr lang="en-US" altLang="zh-TW" b="1" dirty="0" smtClean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1098101246</a:t>
            </a:r>
            <a:r>
              <a:rPr lang="zh-TW" altLang="en-US" dirty="0" smtClean="0"/>
              <a:t>	</a:t>
            </a:r>
            <a:r>
              <a:rPr lang="en-US" altLang="zh-TW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dirty="0"/>
          </a:p>
          <a:p>
            <a:endParaRPr lang="zh-TW" altLang="en-US" b="1" dirty="0">
              <a:ln>
                <a:solidFill>
                  <a:schemeClr val="accent5"/>
                </a:solidFill>
              </a:ln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79035" y="692696"/>
            <a:ext cx="64087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包羅萬象的</a:t>
            </a:r>
            <a:r>
              <a:rPr lang="en-US" altLang="zh-TW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endParaRPr lang="zh-TW" altLang="en-US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02199" y="3093296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組長：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89663" y="3645024"/>
            <a:ext cx="1405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ln>
                  <a:solidFill>
                    <a:schemeClr val="accent5"/>
                  </a:solidFill>
                </a:ln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組員：</a:t>
            </a:r>
          </a:p>
        </p:txBody>
      </p:sp>
    </p:spTree>
    <p:extLst>
      <p:ext uri="{BB962C8B-B14F-4D97-AF65-F5344CB8AC3E}">
        <p14:creationId xmlns:p14="http://schemas.microsoft.com/office/powerpoint/2010/main" val="363447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假如選擇高雄科工館，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進入後可以選擇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自己要的內容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來進行闖關獲得積分。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題目有分困難度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難度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越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高獲得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積分越多。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模擬執行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(2/3)</a:t>
            </a:r>
            <a:endParaRPr lang="zh-TW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58" y="252169"/>
            <a:ext cx="3898796" cy="632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04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進入選擇畫面後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開始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答題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也可以使用求救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但是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花費金錢或更多體力。</a:t>
            </a:r>
          </a:p>
          <a:p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23717" cy="5991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模擬執行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(3/3)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294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http://zh.wikipedia.org/wiki/APP</a:t>
            </a:r>
          </a:p>
          <a:p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2013-11-27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新興媒介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科學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上課講義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神魔之塔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科館照片→</a:t>
            </a:r>
            <a:r>
              <a:rPr lang="en-US" altLang="zh-TW" b="1" dirty="0" err="1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Yhaoo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圖片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91264" cy="4686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r>
              <a:rPr lang="en-US" altLang="zh-TW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			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傳播目的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傳播</a:t>
            </a:r>
            <a:r>
              <a:rPr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執</a:t>
            </a:r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行計畫</a:t>
            </a:r>
          </a:p>
          <a:p>
            <a:pPr>
              <a:lnSpc>
                <a:spcPct val="150000"/>
              </a:lnSpc>
            </a:pPr>
            <a:r>
              <a:rPr lang="zh-TW" alt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宣傳活動</a:t>
            </a:r>
            <a:endParaRPr lang="en-US" altLang="zh-TW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模擬執行</a:t>
            </a:r>
            <a:endParaRPr lang="en-US" altLang="zh-TW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zh-TW" alt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37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背景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68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通常指</a:t>
            </a:r>
            <a:r>
              <a:rPr lang="zh-TW" altLang="en-US" b="1" dirty="0" smtClean="0">
                <a:ln>
                  <a:solidFill>
                    <a:schemeClr val="accent4"/>
                  </a:solidFill>
                </a:ln>
              </a:rPr>
              <a:t>：</a:t>
            </a:r>
            <a:endParaRPr lang="en-US" altLang="zh-TW" b="1" dirty="0" smtClean="0">
              <a:ln>
                <a:solidFill>
                  <a:schemeClr val="accent4"/>
                </a:solidFill>
              </a:ln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行動軟體應用程式（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Mobile application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r>
              <a:rPr lang="en-US" altLang="zh-TW" b="1" dirty="0" smtClean="0">
                <a:solidFill>
                  <a:srgbClr val="C00000"/>
                </a:solidFill>
              </a:rPr>
              <a:t>	</a:t>
            </a:r>
          </a:p>
          <a:p>
            <a:pPr marL="0" indent="0">
              <a:buNone/>
            </a:pP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稱手機應用程式、手機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等，指用於行動裝置上的應用軟體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應用軟體（</a:t>
            </a: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Application software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）：</a:t>
            </a:r>
            <a:endParaRPr lang="en-US" altLang="zh-TW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有時會被簡稱為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，指用於特定用途的軟體。</a:t>
            </a: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914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傳播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目的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(1/2)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近代科技愈來愈多進步尤其是網路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普及以及智慧型手機的興起</a:t>
            </a:r>
            <a:r>
              <a:rPr lang="zh-TW" altLang="zh-TW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各種行動平台，例如：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iPhone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iPad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 Phone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觀看智慧型手機的市占率，短短幾年爆增很多，幾乎可以說是人人有一支。</a:t>
            </a:r>
            <a:endParaRPr lang="zh-TW" altLang="en-US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13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傳播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目的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(2/2)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632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利用現代人們經常下載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來社交或是飯後閒瑕時間拿來遊玩的這現象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利用手機遊戲軟體結合科學資訊，來增進人民對科學事物的瞭解與增加其興趣。</a:t>
            </a:r>
          </a:p>
        </p:txBody>
      </p:sp>
    </p:spTree>
    <p:extLst>
      <p:ext uri="{BB962C8B-B14F-4D97-AF65-F5344CB8AC3E}">
        <p14:creationId xmlns:p14="http://schemas.microsoft.com/office/powerpoint/2010/main" val="26001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傳播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結合各大博物館近期展出之內容製作資料庫以及問答遊戲。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再搭配闖關的遊戲類型，例如：答對題組將能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獲得積分。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讓玩家可以不斷的追求最高層之餘，還能瞭解到各博物館的展物</a:t>
            </a:r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闖關成功獲得一定績分可以打折門票之類等獎賞。</a:t>
            </a:r>
            <a:endParaRPr lang="zh-TW" altLang="en-US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56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執行企劃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功能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製作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的主要結構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軟體程式之應用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諮詢可合作的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博物館</a:t>
            </a:r>
            <a:endParaRPr lang="zh-TW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博物館內的資料加入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endParaRPr lang="zh-TW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啟用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，開放下載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2514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宣傳活動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在博物館入口處張貼博物館專用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的訊息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或門票上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下載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的連結放上博物館的首頁</a:t>
            </a:r>
          </a:p>
          <a:p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通過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內的闖關活動後可享折扣優惠或小</a:t>
            </a:r>
            <a:r>
              <a:rPr lang="zh-TW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禮物</a:t>
            </a:r>
            <a:endParaRPr lang="zh-TW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623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686320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主要利用現在最流行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神魔之塔作為背景，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利用它的概念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作為宣傳科博館</a:t>
            </a:r>
            <a:r>
              <a:rPr lang="en-US" altLang="zh-TW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四間科博館自由挑選進入</a:t>
            </a:r>
            <a:r>
              <a:rPr lang="zh-TW" altLang="en-US" b="1" dirty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模擬執行</a:t>
            </a:r>
            <a:r>
              <a:rPr lang="en-US" altLang="zh-TW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(1/3)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12973" cy="6167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30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229</TotalTime>
  <Words>361</Words>
  <Application>Microsoft Office PowerPoint</Application>
  <PresentationFormat>如螢幕大小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暗香撲面</vt:lpstr>
      <vt:lpstr>PowerPoint 簡報</vt:lpstr>
      <vt:lpstr>大綱</vt:lpstr>
      <vt:lpstr>APP背景</vt:lpstr>
      <vt:lpstr>APP傳播目的(1/2)</vt:lpstr>
      <vt:lpstr>APP傳播目的(2/2)</vt:lpstr>
      <vt:lpstr>APP傳播內容</vt:lpstr>
      <vt:lpstr>執行企劃</vt:lpstr>
      <vt:lpstr>宣傳活動</vt:lpstr>
      <vt:lpstr>APP模擬執行(1/3)</vt:lpstr>
      <vt:lpstr>APP模擬執行(2/3)</vt:lpstr>
      <vt:lpstr>APP模擬執行(3/3)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jay kuo</dc:creator>
  <cp:lastModifiedBy>Winiori</cp:lastModifiedBy>
  <cp:revision>19</cp:revision>
  <dcterms:created xsi:type="dcterms:W3CDTF">2013-12-26T12:56:37Z</dcterms:created>
  <dcterms:modified xsi:type="dcterms:W3CDTF">2013-12-30T13:42:55Z</dcterms:modified>
</cp:coreProperties>
</file>