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notesSlides/notesSlide1.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256" r:id="rId2"/>
    <p:sldId id="266" r:id="rId3"/>
    <p:sldId id="257" r:id="rId4"/>
    <p:sldId id="258" r:id="rId5"/>
    <p:sldId id="265" r:id="rId6"/>
    <p:sldId id="263" r:id="rId7"/>
    <p:sldId id="264" r:id="rId8"/>
    <p:sldId id="267" r:id="rId9"/>
    <p:sldId id="262" r:id="rId10"/>
    <p:sldId id="269" r:id="rId11"/>
    <p:sldId id="270" r:id="rId12"/>
    <p:sldId id="268" r:id="rId13"/>
    <p:sldId id="273" r:id="rId14"/>
    <p:sldId id="274" r:id="rId15"/>
    <p:sldId id="272" r:id="rId16"/>
    <p:sldId id="275" r:id="rId17"/>
    <p:sldId id="271" r:id="rId18"/>
    <p:sldId id="276" r:id="rId19"/>
    <p:sldId id="337" r:id="rId20"/>
    <p:sldId id="279" r:id="rId21"/>
    <p:sldId id="281" r:id="rId22"/>
    <p:sldId id="282" r:id="rId23"/>
    <p:sldId id="283" r:id="rId24"/>
    <p:sldId id="284" r:id="rId25"/>
    <p:sldId id="285" r:id="rId26"/>
    <p:sldId id="286" r:id="rId27"/>
    <p:sldId id="277" r:id="rId28"/>
    <p:sldId id="280" r:id="rId29"/>
    <p:sldId id="323" r:id="rId30"/>
    <p:sldId id="287" r:id="rId31"/>
    <p:sldId id="321" r:id="rId32"/>
    <p:sldId id="326" r:id="rId33"/>
    <p:sldId id="322" r:id="rId34"/>
    <p:sldId id="324" r:id="rId35"/>
    <p:sldId id="288"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4" r:id="rId54"/>
    <p:sldId id="315" r:id="rId55"/>
    <p:sldId id="342" r:id="rId56"/>
    <p:sldId id="318" r:id="rId57"/>
    <p:sldId id="319" r:id="rId58"/>
    <p:sldId id="317" r:id="rId59"/>
    <p:sldId id="325" r:id="rId60"/>
    <p:sldId id="289" r:id="rId61"/>
    <p:sldId id="290" r:id="rId62"/>
    <p:sldId id="291" r:id="rId63"/>
    <p:sldId id="293" r:id="rId64"/>
    <p:sldId id="327" r:id="rId65"/>
    <p:sldId id="278" r:id="rId66"/>
    <p:sldId id="343" r:id="rId67"/>
    <p:sldId id="328" r:id="rId68"/>
    <p:sldId id="329" r:id="rId69"/>
    <p:sldId id="330" r:id="rId70"/>
    <p:sldId id="333" r:id="rId71"/>
    <p:sldId id="338" r:id="rId72"/>
    <p:sldId id="331" r:id="rId73"/>
    <p:sldId id="334" r:id="rId74"/>
    <p:sldId id="335" r:id="rId75"/>
    <p:sldId id="259" r:id="rId76"/>
    <p:sldId id="260" r:id="rId77"/>
    <p:sldId id="261" r:id="rId78"/>
    <p:sldId id="339" r:id="rId79"/>
    <p:sldId id="340" r:id="rId80"/>
    <p:sldId id="341" r:id="rId8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266"/>
    <a:srgbClr val="40D25C"/>
  </p:clrMru>
</p:presentationPr>
</file>

<file path=ppt/tableStyles.xml><?xml version="1.0" encoding="utf-8"?>
<a:tblStyleLst xmlns:a="http://schemas.openxmlformats.org/drawingml/2006/main" def="{5C22544A-7EE6-4342-B048-85BDC9FD1C3A}">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07" autoAdjust="0"/>
    <p:restoredTop sz="94660"/>
  </p:normalViewPr>
  <p:slideViewPr>
    <p:cSldViewPr>
      <p:cViewPr varScale="1">
        <p:scale>
          <a:sx n="54" d="100"/>
          <a:sy n="54" d="100"/>
        </p:scale>
        <p:origin x="-1037"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43A496-6428-42FE-BB6D-7FF733A34576}" type="doc">
      <dgm:prSet loTypeId="urn:microsoft.com/office/officeart/2005/8/layout/cycle8" loCatId="cycle" qsTypeId="urn:microsoft.com/office/officeart/2005/8/quickstyle/3d3" qsCatId="3D" csTypeId="urn:microsoft.com/office/officeart/2005/8/colors/colorful1" csCatId="colorful" phldr="1"/>
      <dgm:spPr/>
    </dgm:pt>
    <dgm:pt modelId="{83D51F9E-848A-4889-8FC6-9B21F8BD5562}">
      <dgm:prSet phldrT="[文字]"/>
      <dgm:spPr/>
      <dgm:t>
        <a:bodyPr/>
        <a:lstStyle/>
        <a:p>
          <a:r>
            <a:rPr lang="zh-TW" altLang="en-US" dirty="0" smtClean="0">
              <a:solidFill>
                <a:srgbClr val="7030A0"/>
              </a:solidFill>
            </a:rPr>
            <a:t>政治</a:t>
          </a:r>
          <a:endParaRPr lang="zh-TW" altLang="en-US" dirty="0">
            <a:solidFill>
              <a:srgbClr val="7030A0"/>
            </a:solidFill>
          </a:endParaRPr>
        </a:p>
      </dgm:t>
    </dgm:pt>
    <dgm:pt modelId="{252009EF-E753-4749-B53B-09BC2D9B2689}" type="parTrans" cxnId="{0D205A6B-B247-40BD-9D33-B9C830C8393A}">
      <dgm:prSet/>
      <dgm:spPr/>
      <dgm:t>
        <a:bodyPr/>
        <a:lstStyle/>
        <a:p>
          <a:endParaRPr lang="zh-TW" altLang="en-US"/>
        </a:p>
      </dgm:t>
    </dgm:pt>
    <dgm:pt modelId="{070DDBF4-062B-446E-A88C-CBD0DD0F2EB5}" type="sibTrans" cxnId="{0D205A6B-B247-40BD-9D33-B9C830C8393A}">
      <dgm:prSet/>
      <dgm:spPr/>
      <dgm:t>
        <a:bodyPr/>
        <a:lstStyle/>
        <a:p>
          <a:endParaRPr lang="zh-TW" altLang="en-US"/>
        </a:p>
      </dgm:t>
    </dgm:pt>
    <dgm:pt modelId="{B7242801-FE67-41B1-9C95-A8C9616C7FA8}">
      <dgm:prSet phldrT="[文字]"/>
      <dgm:spPr/>
      <dgm:t>
        <a:bodyPr/>
        <a:lstStyle/>
        <a:p>
          <a:r>
            <a:rPr lang="zh-TW" altLang="en-US" dirty="0" smtClean="0">
              <a:solidFill>
                <a:srgbClr val="002060"/>
              </a:solidFill>
            </a:rPr>
            <a:t>經濟</a:t>
          </a:r>
          <a:endParaRPr lang="zh-TW" altLang="en-US" dirty="0">
            <a:solidFill>
              <a:srgbClr val="002060"/>
            </a:solidFill>
          </a:endParaRPr>
        </a:p>
      </dgm:t>
    </dgm:pt>
    <dgm:pt modelId="{E0302248-C203-465A-B686-39057377F71F}" type="parTrans" cxnId="{B38EB69A-A5D7-4444-A749-9D286D67CBE0}">
      <dgm:prSet/>
      <dgm:spPr/>
      <dgm:t>
        <a:bodyPr/>
        <a:lstStyle/>
        <a:p>
          <a:endParaRPr lang="zh-TW" altLang="en-US"/>
        </a:p>
      </dgm:t>
    </dgm:pt>
    <dgm:pt modelId="{131B22BF-8259-4852-B8FA-4DDAA4ADF7E2}" type="sibTrans" cxnId="{B38EB69A-A5D7-4444-A749-9D286D67CBE0}">
      <dgm:prSet/>
      <dgm:spPr/>
      <dgm:t>
        <a:bodyPr/>
        <a:lstStyle/>
        <a:p>
          <a:endParaRPr lang="zh-TW" altLang="en-US"/>
        </a:p>
      </dgm:t>
    </dgm:pt>
    <dgm:pt modelId="{515976E2-8A63-448D-9DE1-4ED9DEDC0FB8}">
      <dgm:prSet phldrT="[文字]"/>
      <dgm:spPr/>
      <dgm:t>
        <a:bodyPr/>
        <a:lstStyle/>
        <a:p>
          <a:r>
            <a:rPr lang="zh-TW" altLang="en-US" smtClean="0"/>
            <a:t>科學</a:t>
          </a:r>
          <a:endParaRPr lang="zh-TW" altLang="en-US" dirty="0"/>
        </a:p>
      </dgm:t>
    </dgm:pt>
    <dgm:pt modelId="{33054C4B-2E23-46B7-BAB2-751B1F4D0D82}" type="parTrans" cxnId="{504369FC-A701-4EC4-9781-FC6EC1494FDA}">
      <dgm:prSet/>
      <dgm:spPr/>
      <dgm:t>
        <a:bodyPr/>
        <a:lstStyle/>
        <a:p>
          <a:endParaRPr lang="zh-TW" altLang="en-US"/>
        </a:p>
      </dgm:t>
    </dgm:pt>
    <dgm:pt modelId="{3E1A9178-B720-4EB1-92EC-F78AFB00A020}" type="sibTrans" cxnId="{504369FC-A701-4EC4-9781-FC6EC1494FDA}">
      <dgm:prSet/>
      <dgm:spPr/>
      <dgm:t>
        <a:bodyPr/>
        <a:lstStyle/>
        <a:p>
          <a:endParaRPr lang="zh-TW" altLang="en-US"/>
        </a:p>
      </dgm:t>
    </dgm:pt>
    <dgm:pt modelId="{96CD6376-9B58-4FD9-B3EA-9C60C9B51FFE}">
      <dgm:prSet/>
      <dgm:spPr>
        <a:solidFill>
          <a:srgbClr val="7030A0"/>
        </a:solidFill>
      </dgm:spPr>
      <dgm:t>
        <a:bodyPr/>
        <a:lstStyle/>
        <a:p>
          <a:r>
            <a:rPr lang="zh-TW" altLang="en-US" dirty="0" smtClean="0"/>
            <a:t>文化</a:t>
          </a:r>
          <a:endParaRPr lang="zh-TW" altLang="en-US" dirty="0"/>
        </a:p>
      </dgm:t>
    </dgm:pt>
    <dgm:pt modelId="{C5E3710C-E9C0-4C8B-8684-FFA0DE6E6F2B}" type="parTrans" cxnId="{ACDFFC01-4827-4E40-B988-11A26677A3A4}">
      <dgm:prSet/>
      <dgm:spPr/>
      <dgm:t>
        <a:bodyPr/>
        <a:lstStyle/>
        <a:p>
          <a:endParaRPr lang="zh-TW" altLang="en-US"/>
        </a:p>
      </dgm:t>
    </dgm:pt>
    <dgm:pt modelId="{928CA7BD-CC9F-4B9F-9CAE-33B3EECC7F2F}" type="sibTrans" cxnId="{ACDFFC01-4827-4E40-B988-11A26677A3A4}">
      <dgm:prSet/>
      <dgm:spPr/>
      <dgm:t>
        <a:bodyPr/>
        <a:lstStyle/>
        <a:p>
          <a:endParaRPr lang="zh-TW" altLang="en-US"/>
        </a:p>
      </dgm:t>
    </dgm:pt>
    <dgm:pt modelId="{A11BD641-6EB1-4EA1-B400-7069BD5C77C6}">
      <dgm:prSet/>
      <dgm:spPr/>
      <dgm:t>
        <a:bodyPr/>
        <a:lstStyle/>
        <a:p>
          <a:r>
            <a:rPr lang="zh-TW" altLang="en-US" dirty="0" smtClean="0"/>
            <a:t>族群</a:t>
          </a:r>
          <a:endParaRPr lang="zh-TW" altLang="en-US" dirty="0"/>
        </a:p>
      </dgm:t>
    </dgm:pt>
    <dgm:pt modelId="{E1529232-BD23-4D5A-ACE4-C345F66BD08C}" type="parTrans" cxnId="{10B413BA-9473-47B3-B58C-1EC045F9999C}">
      <dgm:prSet/>
      <dgm:spPr/>
      <dgm:t>
        <a:bodyPr/>
        <a:lstStyle/>
        <a:p>
          <a:endParaRPr lang="zh-TW" altLang="en-US"/>
        </a:p>
      </dgm:t>
    </dgm:pt>
    <dgm:pt modelId="{3D1D2A36-CF03-4B38-BF4E-D205E0908A52}" type="sibTrans" cxnId="{10B413BA-9473-47B3-B58C-1EC045F9999C}">
      <dgm:prSet/>
      <dgm:spPr/>
      <dgm:t>
        <a:bodyPr/>
        <a:lstStyle/>
        <a:p>
          <a:endParaRPr lang="zh-TW" altLang="en-US"/>
        </a:p>
      </dgm:t>
    </dgm:pt>
    <dgm:pt modelId="{E11ACDCF-A5D7-4867-A4E4-A8687D3B2A00}">
      <dgm:prSet/>
      <dgm:spPr/>
      <dgm:t>
        <a:bodyPr/>
        <a:lstStyle/>
        <a:p>
          <a:r>
            <a:rPr lang="zh-TW" altLang="en-US" dirty="0" smtClean="0"/>
            <a:t>社會</a:t>
          </a:r>
          <a:endParaRPr lang="zh-TW" altLang="en-US" dirty="0"/>
        </a:p>
      </dgm:t>
    </dgm:pt>
    <dgm:pt modelId="{0D5CCC7A-D6D6-43CE-BF5F-E2B4F2491C35}" type="parTrans" cxnId="{892E9DD9-1F7F-42FE-A192-3EA1787C7C47}">
      <dgm:prSet/>
      <dgm:spPr/>
      <dgm:t>
        <a:bodyPr/>
        <a:lstStyle/>
        <a:p>
          <a:endParaRPr lang="zh-TW" altLang="en-US"/>
        </a:p>
      </dgm:t>
    </dgm:pt>
    <dgm:pt modelId="{710BA1CF-4C01-43B9-858B-71B63C48CDA4}" type="sibTrans" cxnId="{892E9DD9-1F7F-42FE-A192-3EA1787C7C47}">
      <dgm:prSet/>
      <dgm:spPr/>
      <dgm:t>
        <a:bodyPr/>
        <a:lstStyle/>
        <a:p>
          <a:endParaRPr lang="zh-TW" altLang="en-US"/>
        </a:p>
      </dgm:t>
    </dgm:pt>
    <dgm:pt modelId="{7B59DB62-91E0-46AF-B2F5-261568C16192}">
      <dgm:prSet/>
      <dgm:spPr/>
      <dgm:t>
        <a:bodyPr/>
        <a:lstStyle/>
        <a:p>
          <a:r>
            <a:rPr lang="zh-TW" altLang="en-US" dirty="0" smtClean="0"/>
            <a:t>外交</a:t>
          </a:r>
          <a:endParaRPr lang="zh-TW" altLang="en-US" dirty="0"/>
        </a:p>
      </dgm:t>
    </dgm:pt>
    <dgm:pt modelId="{EB9B2EC0-1FEF-43D3-BDB7-2AD9F35AC4FF}" type="parTrans" cxnId="{A2CB0A72-E4FF-4C53-B0F6-C8582EFE941E}">
      <dgm:prSet/>
      <dgm:spPr/>
      <dgm:t>
        <a:bodyPr/>
        <a:lstStyle/>
        <a:p>
          <a:endParaRPr lang="zh-TW" altLang="en-US"/>
        </a:p>
      </dgm:t>
    </dgm:pt>
    <dgm:pt modelId="{37D95004-A792-444E-9AE7-A775BEC01804}" type="sibTrans" cxnId="{A2CB0A72-E4FF-4C53-B0F6-C8582EFE941E}">
      <dgm:prSet/>
      <dgm:spPr/>
      <dgm:t>
        <a:bodyPr/>
        <a:lstStyle/>
        <a:p>
          <a:endParaRPr lang="zh-TW" altLang="en-US"/>
        </a:p>
      </dgm:t>
    </dgm:pt>
    <dgm:pt modelId="{4840D3FE-D9BA-48BD-832F-045D8FD6138D}" type="pres">
      <dgm:prSet presAssocID="{0C43A496-6428-42FE-BB6D-7FF733A34576}" presName="compositeShape" presStyleCnt="0">
        <dgm:presLayoutVars>
          <dgm:chMax val="7"/>
          <dgm:dir/>
          <dgm:resizeHandles val="exact"/>
        </dgm:presLayoutVars>
      </dgm:prSet>
      <dgm:spPr/>
    </dgm:pt>
    <dgm:pt modelId="{050496A2-A38C-4734-8F0F-1AEB0B058FEA}" type="pres">
      <dgm:prSet presAssocID="{0C43A496-6428-42FE-BB6D-7FF733A34576}" presName="wedge1" presStyleLbl="node1" presStyleIdx="0" presStyleCnt="7"/>
      <dgm:spPr/>
      <dgm:t>
        <a:bodyPr/>
        <a:lstStyle/>
        <a:p>
          <a:endParaRPr lang="zh-TW" altLang="en-US"/>
        </a:p>
      </dgm:t>
    </dgm:pt>
    <dgm:pt modelId="{014671CE-FF28-49DC-B5E8-1C3484FA69F6}" type="pres">
      <dgm:prSet presAssocID="{0C43A496-6428-42FE-BB6D-7FF733A34576}" presName="dummy1a" presStyleCnt="0"/>
      <dgm:spPr/>
    </dgm:pt>
    <dgm:pt modelId="{97FCF89F-F22C-4438-AABB-E8C66E85BC25}" type="pres">
      <dgm:prSet presAssocID="{0C43A496-6428-42FE-BB6D-7FF733A34576}" presName="dummy1b" presStyleCnt="0"/>
      <dgm:spPr/>
    </dgm:pt>
    <dgm:pt modelId="{7A59E1F5-5061-416B-868D-EB8564011066}" type="pres">
      <dgm:prSet presAssocID="{0C43A496-6428-42FE-BB6D-7FF733A34576}" presName="wedge1Tx" presStyleLbl="node1" presStyleIdx="0" presStyleCnt="7">
        <dgm:presLayoutVars>
          <dgm:chMax val="0"/>
          <dgm:chPref val="0"/>
          <dgm:bulletEnabled val="1"/>
        </dgm:presLayoutVars>
      </dgm:prSet>
      <dgm:spPr/>
      <dgm:t>
        <a:bodyPr/>
        <a:lstStyle/>
        <a:p>
          <a:endParaRPr lang="zh-TW" altLang="en-US"/>
        </a:p>
      </dgm:t>
    </dgm:pt>
    <dgm:pt modelId="{2A574C9A-C732-4A9B-8CD0-3087EF0D71C5}" type="pres">
      <dgm:prSet presAssocID="{0C43A496-6428-42FE-BB6D-7FF733A34576}" presName="wedge2" presStyleLbl="node1" presStyleIdx="1" presStyleCnt="7"/>
      <dgm:spPr/>
      <dgm:t>
        <a:bodyPr/>
        <a:lstStyle/>
        <a:p>
          <a:endParaRPr lang="zh-TW" altLang="en-US"/>
        </a:p>
      </dgm:t>
    </dgm:pt>
    <dgm:pt modelId="{7E9A7AAD-A443-412F-A2B8-A5698A46B04D}" type="pres">
      <dgm:prSet presAssocID="{0C43A496-6428-42FE-BB6D-7FF733A34576}" presName="dummy2a" presStyleCnt="0"/>
      <dgm:spPr/>
    </dgm:pt>
    <dgm:pt modelId="{A9AAFC43-3DE5-4B80-98AD-45ED2EEE5AE3}" type="pres">
      <dgm:prSet presAssocID="{0C43A496-6428-42FE-BB6D-7FF733A34576}" presName="dummy2b" presStyleCnt="0"/>
      <dgm:spPr/>
    </dgm:pt>
    <dgm:pt modelId="{77568359-6664-4895-A6E4-5E1816D99ABB}" type="pres">
      <dgm:prSet presAssocID="{0C43A496-6428-42FE-BB6D-7FF733A34576}" presName="wedge2Tx" presStyleLbl="node1" presStyleIdx="1" presStyleCnt="7">
        <dgm:presLayoutVars>
          <dgm:chMax val="0"/>
          <dgm:chPref val="0"/>
          <dgm:bulletEnabled val="1"/>
        </dgm:presLayoutVars>
      </dgm:prSet>
      <dgm:spPr/>
      <dgm:t>
        <a:bodyPr/>
        <a:lstStyle/>
        <a:p>
          <a:endParaRPr lang="zh-TW" altLang="en-US"/>
        </a:p>
      </dgm:t>
    </dgm:pt>
    <dgm:pt modelId="{2903ADFB-3F3C-4AFB-8D87-34AFB12D3B21}" type="pres">
      <dgm:prSet presAssocID="{0C43A496-6428-42FE-BB6D-7FF733A34576}" presName="wedge3" presStyleLbl="node1" presStyleIdx="2" presStyleCnt="7"/>
      <dgm:spPr/>
      <dgm:t>
        <a:bodyPr/>
        <a:lstStyle/>
        <a:p>
          <a:endParaRPr lang="zh-TW" altLang="en-US"/>
        </a:p>
      </dgm:t>
    </dgm:pt>
    <dgm:pt modelId="{D51C885D-D852-4990-A91C-CF584098E054}" type="pres">
      <dgm:prSet presAssocID="{0C43A496-6428-42FE-BB6D-7FF733A34576}" presName="dummy3a" presStyleCnt="0"/>
      <dgm:spPr/>
    </dgm:pt>
    <dgm:pt modelId="{AF474268-D5CD-4AEC-9F07-C3132C906103}" type="pres">
      <dgm:prSet presAssocID="{0C43A496-6428-42FE-BB6D-7FF733A34576}" presName="dummy3b" presStyleCnt="0"/>
      <dgm:spPr/>
    </dgm:pt>
    <dgm:pt modelId="{962C5E48-B3B0-46CD-B098-3213FC063D24}" type="pres">
      <dgm:prSet presAssocID="{0C43A496-6428-42FE-BB6D-7FF733A34576}" presName="wedge3Tx" presStyleLbl="node1" presStyleIdx="2" presStyleCnt="7">
        <dgm:presLayoutVars>
          <dgm:chMax val="0"/>
          <dgm:chPref val="0"/>
          <dgm:bulletEnabled val="1"/>
        </dgm:presLayoutVars>
      </dgm:prSet>
      <dgm:spPr/>
      <dgm:t>
        <a:bodyPr/>
        <a:lstStyle/>
        <a:p>
          <a:endParaRPr lang="zh-TW" altLang="en-US"/>
        </a:p>
      </dgm:t>
    </dgm:pt>
    <dgm:pt modelId="{C1F34EA6-41D0-4EB9-8CF8-9F955E1C48EF}" type="pres">
      <dgm:prSet presAssocID="{0C43A496-6428-42FE-BB6D-7FF733A34576}" presName="wedge4" presStyleLbl="node1" presStyleIdx="3" presStyleCnt="7"/>
      <dgm:spPr/>
      <dgm:t>
        <a:bodyPr/>
        <a:lstStyle/>
        <a:p>
          <a:endParaRPr lang="zh-TW" altLang="en-US"/>
        </a:p>
      </dgm:t>
    </dgm:pt>
    <dgm:pt modelId="{5EB9BA92-9A8A-4BFB-86A4-D84ACABDC919}" type="pres">
      <dgm:prSet presAssocID="{0C43A496-6428-42FE-BB6D-7FF733A34576}" presName="dummy4a" presStyleCnt="0"/>
      <dgm:spPr/>
    </dgm:pt>
    <dgm:pt modelId="{BB277335-B9AA-411E-B66D-0E5B54FE3182}" type="pres">
      <dgm:prSet presAssocID="{0C43A496-6428-42FE-BB6D-7FF733A34576}" presName="dummy4b" presStyleCnt="0"/>
      <dgm:spPr/>
    </dgm:pt>
    <dgm:pt modelId="{2A45E55D-CE68-4999-938E-A397259C5A9A}" type="pres">
      <dgm:prSet presAssocID="{0C43A496-6428-42FE-BB6D-7FF733A34576}" presName="wedge4Tx" presStyleLbl="node1" presStyleIdx="3" presStyleCnt="7">
        <dgm:presLayoutVars>
          <dgm:chMax val="0"/>
          <dgm:chPref val="0"/>
          <dgm:bulletEnabled val="1"/>
        </dgm:presLayoutVars>
      </dgm:prSet>
      <dgm:spPr/>
      <dgm:t>
        <a:bodyPr/>
        <a:lstStyle/>
        <a:p>
          <a:endParaRPr lang="zh-TW" altLang="en-US"/>
        </a:p>
      </dgm:t>
    </dgm:pt>
    <dgm:pt modelId="{8EEBE06A-514B-458E-B9AC-2D5324E3F320}" type="pres">
      <dgm:prSet presAssocID="{0C43A496-6428-42FE-BB6D-7FF733A34576}" presName="wedge5" presStyleLbl="node1" presStyleIdx="4" presStyleCnt="7"/>
      <dgm:spPr/>
      <dgm:t>
        <a:bodyPr/>
        <a:lstStyle/>
        <a:p>
          <a:endParaRPr lang="zh-TW" altLang="en-US"/>
        </a:p>
      </dgm:t>
    </dgm:pt>
    <dgm:pt modelId="{FCF7727B-48A2-476C-B688-CBC6638254CC}" type="pres">
      <dgm:prSet presAssocID="{0C43A496-6428-42FE-BB6D-7FF733A34576}" presName="dummy5a" presStyleCnt="0"/>
      <dgm:spPr/>
    </dgm:pt>
    <dgm:pt modelId="{09F7AAFF-7DBB-41F5-BF01-4F0D69C9CC4C}" type="pres">
      <dgm:prSet presAssocID="{0C43A496-6428-42FE-BB6D-7FF733A34576}" presName="dummy5b" presStyleCnt="0"/>
      <dgm:spPr/>
    </dgm:pt>
    <dgm:pt modelId="{CFDA3228-F6B0-4F11-8B4F-A546A5C8837C}" type="pres">
      <dgm:prSet presAssocID="{0C43A496-6428-42FE-BB6D-7FF733A34576}" presName="wedge5Tx" presStyleLbl="node1" presStyleIdx="4" presStyleCnt="7">
        <dgm:presLayoutVars>
          <dgm:chMax val="0"/>
          <dgm:chPref val="0"/>
          <dgm:bulletEnabled val="1"/>
        </dgm:presLayoutVars>
      </dgm:prSet>
      <dgm:spPr/>
      <dgm:t>
        <a:bodyPr/>
        <a:lstStyle/>
        <a:p>
          <a:endParaRPr lang="zh-TW" altLang="en-US"/>
        </a:p>
      </dgm:t>
    </dgm:pt>
    <dgm:pt modelId="{0F7B9DB7-8E8A-48CC-8037-3F6DC800573D}" type="pres">
      <dgm:prSet presAssocID="{0C43A496-6428-42FE-BB6D-7FF733A34576}" presName="wedge6" presStyleLbl="node1" presStyleIdx="5" presStyleCnt="7"/>
      <dgm:spPr/>
      <dgm:t>
        <a:bodyPr/>
        <a:lstStyle/>
        <a:p>
          <a:endParaRPr lang="zh-TW" altLang="en-US"/>
        </a:p>
      </dgm:t>
    </dgm:pt>
    <dgm:pt modelId="{E13997CA-E72F-48D3-8498-28452D78BC09}" type="pres">
      <dgm:prSet presAssocID="{0C43A496-6428-42FE-BB6D-7FF733A34576}" presName="dummy6a" presStyleCnt="0"/>
      <dgm:spPr/>
    </dgm:pt>
    <dgm:pt modelId="{D5E5ED2A-0173-4AB0-9A8A-3A77080281F8}" type="pres">
      <dgm:prSet presAssocID="{0C43A496-6428-42FE-BB6D-7FF733A34576}" presName="dummy6b" presStyleCnt="0"/>
      <dgm:spPr/>
    </dgm:pt>
    <dgm:pt modelId="{426CDF36-729E-4906-82C4-01FD0AFC3E2A}" type="pres">
      <dgm:prSet presAssocID="{0C43A496-6428-42FE-BB6D-7FF733A34576}" presName="wedge6Tx" presStyleLbl="node1" presStyleIdx="5" presStyleCnt="7">
        <dgm:presLayoutVars>
          <dgm:chMax val="0"/>
          <dgm:chPref val="0"/>
          <dgm:bulletEnabled val="1"/>
        </dgm:presLayoutVars>
      </dgm:prSet>
      <dgm:spPr/>
      <dgm:t>
        <a:bodyPr/>
        <a:lstStyle/>
        <a:p>
          <a:endParaRPr lang="zh-TW" altLang="en-US"/>
        </a:p>
      </dgm:t>
    </dgm:pt>
    <dgm:pt modelId="{31D125F4-E731-46F2-A63D-D075DFE92D51}" type="pres">
      <dgm:prSet presAssocID="{0C43A496-6428-42FE-BB6D-7FF733A34576}" presName="wedge7" presStyleLbl="node1" presStyleIdx="6" presStyleCnt="7"/>
      <dgm:spPr/>
      <dgm:t>
        <a:bodyPr/>
        <a:lstStyle/>
        <a:p>
          <a:endParaRPr lang="zh-TW" altLang="en-US"/>
        </a:p>
      </dgm:t>
    </dgm:pt>
    <dgm:pt modelId="{450F564F-F582-4F69-AAA9-6A8A010FDF5F}" type="pres">
      <dgm:prSet presAssocID="{0C43A496-6428-42FE-BB6D-7FF733A34576}" presName="dummy7a" presStyleCnt="0"/>
      <dgm:spPr/>
    </dgm:pt>
    <dgm:pt modelId="{4A71004A-44E0-4A73-A7E5-B3E34D0C03AE}" type="pres">
      <dgm:prSet presAssocID="{0C43A496-6428-42FE-BB6D-7FF733A34576}" presName="dummy7b" presStyleCnt="0"/>
      <dgm:spPr/>
    </dgm:pt>
    <dgm:pt modelId="{22020E1F-56CF-43F7-A986-2E9B83BC9943}" type="pres">
      <dgm:prSet presAssocID="{0C43A496-6428-42FE-BB6D-7FF733A34576}" presName="wedge7Tx" presStyleLbl="node1" presStyleIdx="6" presStyleCnt="7">
        <dgm:presLayoutVars>
          <dgm:chMax val="0"/>
          <dgm:chPref val="0"/>
          <dgm:bulletEnabled val="1"/>
        </dgm:presLayoutVars>
      </dgm:prSet>
      <dgm:spPr/>
      <dgm:t>
        <a:bodyPr/>
        <a:lstStyle/>
        <a:p>
          <a:endParaRPr lang="zh-TW" altLang="en-US"/>
        </a:p>
      </dgm:t>
    </dgm:pt>
    <dgm:pt modelId="{06838178-AB4E-4174-A1F5-DED1AE5D3C95}" type="pres">
      <dgm:prSet presAssocID="{070DDBF4-062B-446E-A88C-CBD0DD0F2EB5}" presName="arrowWedge1" presStyleLbl="fgSibTrans2D1" presStyleIdx="0" presStyleCnt="7"/>
      <dgm:spPr/>
    </dgm:pt>
    <dgm:pt modelId="{5F85E52A-D6A7-47DB-8790-A937CB99E27F}" type="pres">
      <dgm:prSet presAssocID="{928CA7BD-CC9F-4B9F-9CAE-33B3EECC7F2F}" presName="arrowWedge2" presStyleLbl="fgSibTrans2D1" presStyleIdx="1" presStyleCnt="7"/>
      <dgm:spPr/>
    </dgm:pt>
    <dgm:pt modelId="{6ACD3E42-5ACA-4B39-8D9F-AB40314B2E95}" type="pres">
      <dgm:prSet presAssocID="{3D1D2A36-CF03-4B38-BF4E-D205E0908A52}" presName="arrowWedge3" presStyleLbl="fgSibTrans2D1" presStyleIdx="2" presStyleCnt="7"/>
      <dgm:spPr/>
    </dgm:pt>
    <dgm:pt modelId="{BE791CE0-7C9D-4B10-B7EC-518DAD43727A}" type="pres">
      <dgm:prSet presAssocID="{710BA1CF-4C01-43B9-858B-71B63C48CDA4}" presName="arrowWedge4" presStyleLbl="fgSibTrans2D1" presStyleIdx="3" presStyleCnt="7"/>
      <dgm:spPr/>
    </dgm:pt>
    <dgm:pt modelId="{175819B4-B23C-4C03-B421-2B0AEEBD52EB}" type="pres">
      <dgm:prSet presAssocID="{37D95004-A792-444E-9AE7-A775BEC01804}" presName="arrowWedge5" presStyleLbl="fgSibTrans2D1" presStyleIdx="4" presStyleCnt="7"/>
      <dgm:spPr/>
    </dgm:pt>
    <dgm:pt modelId="{876DAB93-6B2A-471F-AF17-A8860115A65F}" type="pres">
      <dgm:prSet presAssocID="{131B22BF-8259-4852-B8FA-4DDAA4ADF7E2}" presName="arrowWedge6" presStyleLbl="fgSibTrans2D1" presStyleIdx="5" presStyleCnt="7"/>
      <dgm:spPr/>
    </dgm:pt>
    <dgm:pt modelId="{4C65C5F4-D189-4EBC-B9B1-F954BAE682F0}" type="pres">
      <dgm:prSet presAssocID="{3E1A9178-B720-4EB1-92EC-F78AFB00A020}" presName="arrowWedge7" presStyleLbl="fgSibTrans2D1" presStyleIdx="6" presStyleCnt="7"/>
      <dgm:spPr/>
    </dgm:pt>
  </dgm:ptLst>
  <dgm:cxnLst>
    <dgm:cxn modelId="{892E9DD9-1F7F-42FE-A192-3EA1787C7C47}" srcId="{0C43A496-6428-42FE-BB6D-7FF733A34576}" destId="{E11ACDCF-A5D7-4867-A4E4-A8687D3B2A00}" srcOrd="3" destOrd="0" parTransId="{0D5CCC7A-D6D6-43CE-BF5F-E2B4F2491C35}" sibTransId="{710BA1CF-4C01-43B9-858B-71B63C48CDA4}"/>
    <dgm:cxn modelId="{49CBEF90-B2E3-4A96-B3B5-1A0918C4E213}" type="presOf" srcId="{B7242801-FE67-41B1-9C95-A8C9616C7FA8}" destId="{0F7B9DB7-8E8A-48CC-8037-3F6DC800573D}" srcOrd="0" destOrd="0" presId="urn:microsoft.com/office/officeart/2005/8/layout/cycle8"/>
    <dgm:cxn modelId="{B1723A99-5540-4606-8197-21F12860D086}" type="presOf" srcId="{96CD6376-9B58-4FD9-B3EA-9C60C9B51FFE}" destId="{77568359-6664-4895-A6E4-5E1816D99ABB}" srcOrd="1" destOrd="0" presId="urn:microsoft.com/office/officeart/2005/8/layout/cycle8"/>
    <dgm:cxn modelId="{1A6F0ECA-F8CC-4AE2-9B9F-ACEFA661D4D0}" type="presOf" srcId="{83D51F9E-848A-4889-8FC6-9B21F8BD5562}" destId="{050496A2-A38C-4734-8F0F-1AEB0B058FEA}" srcOrd="0" destOrd="0" presId="urn:microsoft.com/office/officeart/2005/8/layout/cycle8"/>
    <dgm:cxn modelId="{023A3868-9AAE-4DE5-927F-F414FE8937F5}" type="presOf" srcId="{7B59DB62-91E0-46AF-B2F5-261568C16192}" destId="{CFDA3228-F6B0-4F11-8B4F-A546A5C8837C}" srcOrd="1" destOrd="0" presId="urn:microsoft.com/office/officeart/2005/8/layout/cycle8"/>
    <dgm:cxn modelId="{E4C968E9-D094-45C3-96E6-6DD55EC269DC}" type="presOf" srcId="{7B59DB62-91E0-46AF-B2F5-261568C16192}" destId="{8EEBE06A-514B-458E-B9AC-2D5324E3F320}" srcOrd="0" destOrd="0" presId="urn:microsoft.com/office/officeart/2005/8/layout/cycle8"/>
    <dgm:cxn modelId="{56A38E72-031F-42AF-9B5E-D23711F5F039}" type="presOf" srcId="{83D51F9E-848A-4889-8FC6-9B21F8BD5562}" destId="{7A59E1F5-5061-416B-868D-EB8564011066}" srcOrd="1" destOrd="0" presId="urn:microsoft.com/office/officeart/2005/8/layout/cycle8"/>
    <dgm:cxn modelId="{B38EB69A-A5D7-4444-A749-9D286D67CBE0}" srcId="{0C43A496-6428-42FE-BB6D-7FF733A34576}" destId="{B7242801-FE67-41B1-9C95-A8C9616C7FA8}" srcOrd="5" destOrd="0" parTransId="{E0302248-C203-465A-B686-39057377F71F}" sibTransId="{131B22BF-8259-4852-B8FA-4DDAA4ADF7E2}"/>
    <dgm:cxn modelId="{ACDFFC01-4827-4E40-B988-11A26677A3A4}" srcId="{0C43A496-6428-42FE-BB6D-7FF733A34576}" destId="{96CD6376-9B58-4FD9-B3EA-9C60C9B51FFE}" srcOrd="1" destOrd="0" parTransId="{C5E3710C-E9C0-4C8B-8684-FFA0DE6E6F2B}" sibTransId="{928CA7BD-CC9F-4B9F-9CAE-33B3EECC7F2F}"/>
    <dgm:cxn modelId="{A289D674-17BB-425F-BD44-1EE83D13D768}" type="presOf" srcId="{E11ACDCF-A5D7-4867-A4E4-A8687D3B2A00}" destId="{2A45E55D-CE68-4999-938E-A397259C5A9A}" srcOrd="1" destOrd="0" presId="urn:microsoft.com/office/officeart/2005/8/layout/cycle8"/>
    <dgm:cxn modelId="{10B413BA-9473-47B3-B58C-1EC045F9999C}" srcId="{0C43A496-6428-42FE-BB6D-7FF733A34576}" destId="{A11BD641-6EB1-4EA1-B400-7069BD5C77C6}" srcOrd="2" destOrd="0" parTransId="{E1529232-BD23-4D5A-ACE4-C345F66BD08C}" sibTransId="{3D1D2A36-CF03-4B38-BF4E-D205E0908A52}"/>
    <dgm:cxn modelId="{4735D61E-60D4-40F6-AC5C-240E1A833D94}" type="presOf" srcId="{96CD6376-9B58-4FD9-B3EA-9C60C9B51FFE}" destId="{2A574C9A-C732-4A9B-8CD0-3087EF0D71C5}" srcOrd="0" destOrd="0" presId="urn:microsoft.com/office/officeart/2005/8/layout/cycle8"/>
    <dgm:cxn modelId="{7955D373-18DE-481A-B05E-E5B4B6B80718}" type="presOf" srcId="{E11ACDCF-A5D7-4867-A4E4-A8687D3B2A00}" destId="{C1F34EA6-41D0-4EB9-8CF8-9F955E1C48EF}" srcOrd="0" destOrd="0" presId="urn:microsoft.com/office/officeart/2005/8/layout/cycle8"/>
    <dgm:cxn modelId="{504369FC-A701-4EC4-9781-FC6EC1494FDA}" srcId="{0C43A496-6428-42FE-BB6D-7FF733A34576}" destId="{515976E2-8A63-448D-9DE1-4ED9DEDC0FB8}" srcOrd="6" destOrd="0" parTransId="{33054C4B-2E23-46B7-BAB2-751B1F4D0D82}" sibTransId="{3E1A9178-B720-4EB1-92EC-F78AFB00A020}"/>
    <dgm:cxn modelId="{A2CB0A72-E4FF-4C53-B0F6-C8582EFE941E}" srcId="{0C43A496-6428-42FE-BB6D-7FF733A34576}" destId="{7B59DB62-91E0-46AF-B2F5-261568C16192}" srcOrd="4" destOrd="0" parTransId="{EB9B2EC0-1FEF-43D3-BDB7-2AD9F35AC4FF}" sibTransId="{37D95004-A792-444E-9AE7-A775BEC01804}"/>
    <dgm:cxn modelId="{B72102DC-F93C-4B11-B0E4-723B089EB97D}" type="presOf" srcId="{A11BD641-6EB1-4EA1-B400-7069BD5C77C6}" destId="{962C5E48-B3B0-46CD-B098-3213FC063D24}" srcOrd="1" destOrd="0" presId="urn:microsoft.com/office/officeart/2005/8/layout/cycle8"/>
    <dgm:cxn modelId="{8192A294-09E4-4BB9-BF57-B56A780CA0DE}" type="presOf" srcId="{0C43A496-6428-42FE-BB6D-7FF733A34576}" destId="{4840D3FE-D9BA-48BD-832F-045D8FD6138D}" srcOrd="0" destOrd="0" presId="urn:microsoft.com/office/officeart/2005/8/layout/cycle8"/>
    <dgm:cxn modelId="{9C863C56-FBD0-4A7D-A587-E394A5EF0F17}" type="presOf" srcId="{515976E2-8A63-448D-9DE1-4ED9DEDC0FB8}" destId="{22020E1F-56CF-43F7-A986-2E9B83BC9943}" srcOrd="1" destOrd="0" presId="urn:microsoft.com/office/officeart/2005/8/layout/cycle8"/>
    <dgm:cxn modelId="{02FB5C68-EE49-4C6D-ACF5-9944B13AB5CC}" type="presOf" srcId="{515976E2-8A63-448D-9DE1-4ED9DEDC0FB8}" destId="{31D125F4-E731-46F2-A63D-D075DFE92D51}" srcOrd="0" destOrd="0" presId="urn:microsoft.com/office/officeart/2005/8/layout/cycle8"/>
    <dgm:cxn modelId="{5ADE478B-49D6-4ADF-8923-E6D6E95C3201}" type="presOf" srcId="{A11BD641-6EB1-4EA1-B400-7069BD5C77C6}" destId="{2903ADFB-3F3C-4AFB-8D87-34AFB12D3B21}" srcOrd="0" destOrd="0" presId="urn:microsoft.com/office/officeart/2005/8/layout/cycle8"/>
    <dgm:cxn modelId="{1A21D523-3F32-418C-9CEE-FC231F0F84E7}" type="presOf" srcId="{B7242801-FE67-41B1-9C95-A8C9616C7FA8}" destId="{426CDF36-729E-4906-82C4-01FD0AFC3E2A}" srcOrd="1" destOrd="0" presId="urn:microsoft.com/office/officeart/2005/8/layout/cycle8"/>
    <dgm:cxn modelId="{0D205A6B-B247-40BD-9D33-B9C830C8393A}" srcId="{0C43A496-6428-42FE-BB6D-7FF733A34576}" destId="{83D51F9E-848A-4889-8FC6-9B21F8BD5562}" srcOrd="0" destOrd="0" parTransId="{252009EF-E753-4749-B53B-09BC2D9B2689}" sibTransId="{070DDBF4-062B-446E-A88C-CBD0DD0F2EB5}"/>
    <dgm:cxn modelId="{2C4FFEBD-7EAC-43D4-A5B6-65E297B10F5B}" type="presParOf" srcId="{4840D3FE-D9BA-48BD-832F-045D8FD6138D}" destId="{050496A2-A38C-4734-8F0F-1AEB0B058FEA}" srcOrd="0" destOrd="0" presId="urn:microsoft.com/office/officeart/2005/8/layout/cycle8"/>
    <dgm:cxn modelId="{38B4FA6B-DEAE-4B0E-A673-BAEB972F9BEA}" type="presParOf" srcId="{4840D3FE-D9BA-48BD-832F-045D8FD6138D}" destId="{014671CE-FF28-49DC-B5E8-1C3484FA69F6}" srcOrd="1" destOrd="0" presId="urn:microsoft.com/office/officeart/2005/8/layout/cycle8"/>
    <dgm:cxn modelId="{7A926211-9450-4BC8-810C-0A6CEB5365E9}" type="presParOf" srcId="{4840D3FE-D9BA-48BD-832F-045D8FD6138D}" destId="{97FCF89F-F22C-4438-AABB-E8C66E85BC25}" srcOrd="2" destOrd="0" presId="urn:microsoft.com/office/officeart/2005/8/layout/cycle8"/>
    <dgm:cxn modelId="{D9A8D34A-F7D5-49FB-9889-4645C9C76ADF}" type="presParOf" srcId="{4840D3FE-D9BA-48BD-832F-045D8FD6138D}" destId="{7A59E1F5-5061-416B-868D-EB8564011066}" srcOrd="3" destOrd="0" presId="urn:microsoft.com/office/officeart/2005/8/layout/cycle8"/>
    <dgm:cxn modelId="{FC20317B-FA5B-4CCD-80F6-DD6B2ECFB523}" type="presParOf" srcId="{4840D3FE-D9BA-48BD-832F-045D8FD6138D}" destId="{2A574C9A-C732-4A9B-8CD0-3087EF0D71C5}" srcOrd="4" destOrd="0" presId="urn:microsoft.com/office/officeart/2005/8/layout/cycle8"/>
    <dgm:cxn modelId="{E6C69373-3E2F-4610-B14B-DFC7DDD22B81}" type="presParOf" srcId="{4840D3FE-D9BA-48BD-832F-045D8FD6138D}" destId="{7E9A7AAD-A443-412F-A2B8-A5698A46B04D}" srcOrd="5" destOrd="0" presId="urn:microsoft.com/office/officeart/2005/8/layout/cycle8"/>
    <dgm:cxn modelId="{D2E983B4-C5DD-4099-90CE-4EAF84B9C4F1}" type="presParOf" srcId="{4840D3FE-D9BA-48BD-832F-045D8FD6138D}" destId="{A9AAFC43-3DE5-4B80-98AD-45ED2EEE5AE3}" srcOrd="6" destOrd="0" presId="urn:microsoft.com/office/officeart/2005/8/layout/cycle8"/>
    <dgm:cxn modelId="{D649434A-5A52-42C0-9B3C-B4BEC8F69FFA}" type="presParOf" srcId="{4840D3FE-D9BA-48BD-832F-045D8FD6138D}" destId="{77568359-6664-4895-A6E4-5E1816D99ABB}" srcOrd="7" destOrd="0" presId="urn:microsoft.com/office/officeart/2005/8/layout/cycle8"/>
    <dgm:cxn modelId="{80C7657E-26C1-42F1-B6C1-FCD66972A16E}" type="presParOf" srcId="{4840D3FE-D9BA-48BD-832F-045D8FD6138D}" destId="{2903ADFB-3F3C-4AFB-8D87-34AFB12D3B21}" srcOrd="8" destOrd="0" presId="urn:microsoft.com/office/officeart/2005/8/layout/cycle8"/>
    <dgm:cxn modelId="{A1A9D983-C1F9-408E-A73F-CF95CA03EEBA}" type="presParOf" srcId="{4840D3FE-D9BA-48BD-832F-045D8FD6138D}" destId="{D51C885D-D852-4990-A91C-CF584098E054}" srcOrd="9" destOrd="0" presId="urn:microsoft.com/office/officeart/2005/8/layout/cycle8"/>
    <dgm:cxn modelId="{B0425652-3507-4AAA-A7B9-A70944CB7AED}" type="presParOf" srcId="{4840D3FE-D9BA-48BD-832F-045D8FD6138D}" destId="{AF474268-D5CD-4AEC-9F07-C3132C906103}" srcOrd="10" destOrd="0" presId="urn:microsoft.com/office/officeart/2005/8/layout/cycle8"/>
    <dgm:cxn modelId="{2937B62A-1862-4F3F-A07D-7F83D7C445B5}" type="presParOf" srcId="{4840D3FE-D9BA-48BD-832F-045D8FD6138D}" destId="{962C5E48-B3B0-46CD-B098-3213FC063D24}" srcOrd="11" destOrd="0" presId="urn:microsoft.com/office/officeart/2005/8/layout/cycle8"/>
    <dgm:cxn modelId="{A399553F-C8DE-4E7C-BF46-A4A93712FC5D}" type="presParOf" srcId="{4840D3FE-D9BA-48BD-832F-045D8FD6138D}" destId="{C1F34EA6-41D0-4EB9-8CF8-9F955E1C48EF}" srcOrd="12" destOrd="0" presId="urn:microsoft.com/office/officeart/2005/8/layout/cycle8"/>
    <dgm:cxn modelId="{6F3B8D1B-2AE4-4AF1-B9A7-D3BD9D12683F}" type="presParOf" srcId="{4840D3FE-D9BA-48BD-832F-045D8FD6138D}" destId="{5EB9BA92-9A8A-4BFB-86A4-D84ACABDC919}" srcOrd="13" destOrd="0" presId="urn:microsoft.com/office/officeart/2005/8/layout/cycle8"/>
    <dgm:cxn modelId="{46461523-6CEC-4F08-9CC1-22865C4275A6}" type="presParOf" srcId="{4840D3FE-D9BA-48BD-832F-045D8FD6138D}" destId="{BB277335-B9AA-411E-B66D-0E5B54FE3182}" srcOrd="14" destOrd="0" presId="urn:microsoft.com/office/officeart/2005/8/layout/cycle8"/>
    <dgm:cxn modelId="{3E216F90-851F-4EF4-9BF4-010B576D0A53}" type="presParOf" srcId="{4840D3FE-D9BA-48BD-832F-045D8FD6138D}" destId="{2A45E55D-CE68-4999-938E-A397259C5A9A}" srcOrd="15" destOrd="0" presId="urn:microsoft.com/office/officeart/2005/8/layout/cycle8"/>
    <dgm:cxn modelId="{1BF794CD-2CB4-4AE3-A41C-BDB0F29D458E}" type="presParOf" srcId="{4840D3FE-D9BA-48BD-832F-045D8FD6138D}" destId="{8EEBE06A-514B-458E-B9AC-2D5324E3F320}" srcOrd="16" destOrd="0" presId="urn:microsoft.com/office/officeart/2005/8/layout/cycle8"/>
    <dgm:cxn modelId="{ED28DB2D-9B23-4E67-B236-BB87CB25D7CF}" type="presParOf" srcId="{4840D3FE-D9BA-48BD-832F-045D8FD6138D}" destId="{FCF7727B-48A2-476C-B688-CBC6638254CC}" srcOrd="17" destOrd="0" presId="urn:microsoft.com/office/officeart/2005/8/layout/cycle8"/>
    <dgm:cxn modelId="{6B0F859E-BFE8-4294-9A92-D17860E5865B}" type="presParOf" srcId="{4840D3FE-D9BA-48BD-832F-045D8FD6138D}" destId="{09F7AAFF-7DBB-41F5-BF01-4F0D69C9CC4C}" srcOrd="18" destOrd="0" presId="urn:microsoft.com/office/officeart/2005/8/layout/cycle8"/>
    <dgm:cxn modelId="{C4BCF0B7-5F19-475A-AF6D-FCC24472E66F}" type="presParOf" srcId="{4840D3FE-D9BA-48BD-832F-045D8FD6138D}" destId="{CFDA3228-F6B0-4F11-8B4F-A546A5C8837C}" srcOrd="19" destOrd="0" presId="urn:microsoft.com/office/officeart/2005/8/layout/cycle8"/>
    <dgm:cxn modelId="{DD22B426-D047-408A-87B1-4A29AD76E096}" type="presParOf" srcId="{4840D3FE-D9BA-48BD-832F-045D8FD6138D}" destId="{0F7B9DB7-8E8A-48CC-8037-3F6DC800573D}" srcOrd="20" destOrd="0" presId="urn:microsoft.com/office/officeart/2005/8/layout/cycle8"/>
    <dgm:cxn modelId="{01094DD9-5165-4FA4-9C66-756CB1C23CDF}" type="presParOf" srcId="{4840D3FE-D9BA-48BD-832F-045D8FD6138D}" destId="{E13997CA-E72F-48D3-8498-28452D78BC09}" srcOrd="21" destOrd="0" presId="urn:microsoft.com/office/officeart/2005/8/layout/cycle8"/>
    <dgm:cxn modelId="{1A58AFE2-E631-453B-86FE-5E42A53AC70E}" type="presParOf" srcId="{4840D3FE-D9BA-48BD-832F-045D8FD6138D}" destId="{D5E5ED2A-0173-4AB0-9A8A-3A77080281F8}" srcOrd="22" destOrd="0" presId="urn:microsoft.com/office/officeart/2005/8/layout/cycle8"/>
    <dgm:cxn modelId="{73D34011-3A09-4D90-A13D-67358547D532}" type="presParOf" srcId="{4840D3FE-D9BA-48BD-832F-045D8FD6138D}" destId="{426CDF36-729E-4906-82C4-01FD0AFC3E2A}" srcOrd="23" destOrd="0" presId="urn:microsoft.com/office/officeart/2005/8/layout/cycle8"/>
    <dgm:cxn modelId="{2E003A75-95AE-482C-A7EE-728E7D7D499B}" type="presParOf" srcId="{4840D3FE-D9BA-48BD-832F-045D8FD6138D}" destId="{31D125F4-E731-46F2-A63D-D075DFE92D51}" srcOrd="24" destOrd="0" presId="urn:microsoft.com/office/officeart/2005/8/layout/cycle8"/>
    <dgm:cxn modelId="{8A58E6CA-D41A-43FC-9EAF-B7F1D727FA21}" type="presParOf" srcId="{4840D3FE-D9BA-48BD-832F-045D8FD6138D}" destId="{450F564F-F582-4F69-AAA9-6A8A010FDF5F}" srcOrd="25" destOrd="0" presId="urn:microsoft.com/office/officeart/2005/8/layout/cycle8"/>
    <dgm:cxn modelId="{F22DD71C-846D-4963-9122-C9648ED151EA}" type="presParOf" srcId="{4840D3FE-D9BA-48BD-832F-045D8FD6138D}" destId="{4A71004A-44E0-4A73-A7E5-B3E34D0C03AE}" srcOrd="26" destOrd="0" presId="urn:microsoft.com/office/officeart/2005/8/layout/cycle8"/>
    <dgm:cxn modelId="{5E3DC419-DC02-49D8-982B-8884CCDECD71}" type="presParOf" srcId="{4840D3FE-D9BA-48BD-832F-045D8FD6138D}" destId="{22020E1F-56CF-43F7-A986-2E9B83BC9943}" srcOrd="27" destOrd="0" presId="urn:microsoft.com/office/officeart/2005/8/layout/cycle8"/>
    <dgm:cxn modelId="{EC2993DD-FF51-4A8C-AE66-C7DB1C3A3E31}" type="presParOf" srcId="{4840D3FE-D9BA-48BD-832F-045D8FD6138D}" destId="{06838178-AB4E-4174-A1F5-DED1AE5D3C95}" srcOrd="28" destOrd="0" presId="urn:microsoft.com/office/officeart/2005/8/layout/cycle8"/>
    <dgm:cxn modelId="{4D8BB987-3236-4A92-A32D-1CD94DF92964}" type="presParOf" srcId="{4840D3FE-D9BA-48BD-832F-045D8FD6138D}" destId="{5F85E52A-D6A7-47DB-8790-A937CB99E27F}" srcOrd="29" destOrd="0" presId="urn:microsoft.com/office/officeart/2005/8/layout/cycle8"/>
    <dgm:cxn modelId="{56541F36-3405-48DB-A51A-ECB7E5896C78}" type="presParOf" srcId="{4840D3FE-D9BA-48BD-832F-045D8FD6138D}" destId="{6ACD3E42-5ACA-4B39-8D9F-AB40314B2E95}" srcOrd="30" destOrd="0" presId="urn:microsoft.com/office/officeart/2005/8/layout/cycle8"/>
    <dgm:cxn modelId="{C1840F48-EC1B-4CE7-A5EB-3CAFD794A6F5}" type="presParOf" srcId="{4840D3FE-D9BA-48BD-832F-045D8FD6138D}" destId="{BE791CE0-7C9D-4B10-B7EC-518DAD43727A}" srcOrd="31" destOrd="0" presId="urn:microsoft.com/office/officeart/2005/8/layout/cycle8"/>
    <dgm:cxn modelId="{01705078-AFD4-4C6A-B239-42D2D12A1E27}" type="presParOf" srcId="{4840D3FE-D9BA-48BD-832F-045D8FD6138D}" destId="{175819B4-B23C-4C03-B421-2B0AEEBD52EB}" srcOrd="32" destOrd="0" presId="urn:microsoft.com/office/officeart/2005/8/layout/cycle8"/>
    <dgm:cxn modelId="{9915BB9A-9E64-4AAA-B89A-5465DC562FB2}" type="presParOf" srcId="{4840D3FE-D9BA-48BD-832F-045D8FD6138D}" destId="{876DAB93-6B2A-471F-AF17-A8860115A65F}" srcOrd="33" destOrd="0" presId="urn:microsoft.com/office/officeart/2005/8/layout/cycle8"/>
    <dgm:cxn modelId="{ADCBE86F-D116-4116-991C-4A3F7E9BA5E8}" type="presParOf" srcId="{4840D3FE-D9BA-48BD-832F-045D8FD6138D}" destId="{4C65C5F4-D189-4EBC-B9B1-F954BAE682F0}" srcOrd="34" destOrd="0" presId="urn:microsoft.com/office/officeart/2005/8/layout/cycle8"/>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DB144B-95A5-469F-A138-96896457957F}" type="doc">
      <dgm:prSet loTypeId="urn:microsoft.com/office/officeart/2005/8/layout/radial4" loCatId="relationship" qsTypeId="urn:microsoft.com/office/officeart/2005/8/quickstyle/simple1" qsCatId="simple" csTypeId="urn:microsoft.com/office/officeart/2005/8/colors/accent2_1" csCatId="accent2" phldr="1"/>
      <dgm:spPr/>
      <dgm:t>
        <a:bodyPr/>
        <a:lstStyle/>
        <a:p>
          <a:endParaRPr lang="zh-TW" altLang="en-US"/>
        </a:p>
      </dgm:t>
    </dgm:pt>
    <dgm:pt modelId="{336090B9-BA03-4083-B518-DE0ACDC48D8C}">
      <dgm:prSet phldrT="[文字]" custT="1"/>
      <dgm:spPr/>
      <dgm:t>
        <a:bodyPr/>
        <a:lstStyle/>
        <a:p>
          <a:r>
            <a:rPr lang="zh-TW" altLang="en-US" sz="3600" dirty="0" smtClean="0"/>
            <a:t>生存</a:t>
          </a:r>
          <a:endParaRPr lang="zh-TW" altLang="en-US" sz="3600" dirty="0"/>
        </a:p>
      </dgm:t>
    </dgm:pt>
    <dgm:pt modelId="{AAB0C6D0-5802-4C53-940D-815FE52EC21D}" type="parTrans" cxnId="{2321AA52-BEF5-4210-A18F-5CF0F3994A1D}">
      <dgm:prSet/>
      <dgm:spPr/>
      <dgm:t>
        <a:bodyPr/>
        <a:lstStyle/>
        <a:p>
          <a:endParaRPr lang="zh-TW" altLang="en-US"/>
        </a:p>
      </dgm:t>
    </dgm:pt>
    <dgm:pt modelId="{034EED31-A2E9-47CC-96FD-648039303C86}" type="sibTrans" cxnId="{2321AA52-BEF5-4210-A18F-5CF0F3994A1D}">
      <dgm:prSet/>
      <dgm:spPr/>
      <dgm:t>
        <a:bodyPr/>
        <a:lstStyle/>
        <a:p>
          <a:endParaRPr lang="zh-TW" altLang="en-US"/>
        </a:p>
      </dgm:t>
    </dgm:pt>
    <dgm:pt modelId="{BC32E442-E080-4FBE-AFFD-44F8765D534C}">
      <dgm:prSet phldrT="[文字]" custT="1"/>
      <dgm:spPr/>
      <dgm:t>
        <a:bodyPr/>
        <a:lstStyle/>
        <a:p>
          <a:pPr>
            <a:lnSpc>
              <a:spcPct val="100000"/>
            </a:lnSpc>
            <a:spcAft>
              <a:spcPts val="0"/>
            </a:spcAft>
          </a:pPr>
          <a:r>
            <a:rPr lang="zh-TW" altLang="en-US" sz="3200" dirty="0" smtClean="0"/>
            <a:t>人與天：</a:t>
          </a:r>
          <a:endParaRPr lang="en-US" altLang="zh-TW" sz="3200" dirty="0" smtClean="0"/>
        </a:p>
        <a:p>
          <a:pPr>
            <a:lnSpc>
              <a:spcPct val="100000"/>
            </a:lnSpc>
            <a:spcAft>
              <a:spcPts val="0"/>
            </a:spcAft>
          </a:pPr>
          <a:r>
            <a:rPr lang="zh-TW" altLang="en-US" sz="3200" dirty="0" smtClean="0"/>
            <a:t>價值理念</a:t>
          </a:r>
          <a:endParaRPr lang="zh-TW" altLang="en-US" sz="3200" dirty="0"/>
        </a:p>
      </dgm:t>
    </dgm:pt>
    <dgm:pt modelId="{813B9968-E9A9-4691-9B01-E1F78F3835ED}" type="parTrans" cxnId="{2D8C55B1-34CA-4576-9F33-26E5D8AEF415}">
      <dgm:prSet/>
      <dgm:spPr/>
      <dgm:t>
        <a:bodyPr/>
        <a:lstStyle/>
        <a:p>
          <a:endParaRPr lang="zh-TW" altLang="en-US"/>
        </a:p>
      </dgm:t>
    </dgm:pt>
    <dgm:pt modelId="{DB5630A8-BDAA-40F6-8C16-3A4598C2B904}" type="sibTrans" cxnId="{2D8C55B1-34CA-4576-9F33-26E5D8AEF415}">
      <dgm:prSet/>
      <dgm:spPr/>
      <dgm:t>
        <a:bodyPr/>
        <a:lstStyle/>
        <a:p>
          <a:endParaRPr lang="zh-TW" altLang="en-US"/>
        </a:p>
      </dgm:t>
    </dgm:pt>
    <dgm:pt modelId="{8E5C0328-7F54-4294-B548-9A98CE835BE0}">
      <dgm:prSet phldrT="[文字]" custT="1"/>
      <dgm:spPr/>
      <dgm:t>
        <a:bodyPr/>
        <a:lstStyle/>
        <a:p>
          <a:pPr>
            <a:lnSpc>
              <a:spcPct val="100000"/>
            </a:lnSpc>
            <a:spcAft>
              <a:spcPts val="0"/>
            </a:spcAft>
          </a:pPr>
          <a:r>
            <a:rPr lang="zh-TW" altLang="en-US" sz="3200" dirty="0" smtClean="0"/>
            <a:t>人與人：</a:t>
          </a:r>
          <a:endParaRPr lang="en-US" altLang="zh-TW" sz="3200" dirty="0" smtClean="0"/>
        </a:p>
        <a:p>
          <a:pPr>
            <a:lnSpc>
              <a:spcPct val="100000"/>
            </a:lnSpc>
            <a:spcAft>
              <a:spcPts val="0"/>
            </a:spcAft>
          </a:pPr>
          <a:r>
            <a:rPr lang="zh-TW" altLang="en-US" sz="3200" dirty="0" smtClean="0"/>
            <a:t>社會運作</a:t>
          </a:r>
          <a:endParaRPr lang="zh-TW" altLang="en-US" sz="3200" dirty="0"/>
        </a:p>
      </dgm:t>
    </dgm:pt>
    <dgm:pt modelId="{12B8B2BA-6E26-4159-A625-CA22CFFF056C}" type="parTrans" cxnId="{EE369F05-2856-40B6-A8C6-4BB55DCB7092}">
      <dgm:prSet/>
      <dgm:spPr/>
      <dgm:t>
        <a:bodyPr/>
        <a:lstStyle/>
        <a:p>
          <a:endParaRPr lang="zh-TW" altLang="en-US"/>
        </a:p>
      </dgm:t>
    </dgm:pt>
    <dgm:pt modelId="{E849CE88-EEB6-4249-B745-AEBABD553A5E}" type="sibTrans" cxnId="{EE369F05-2856-40B6-A8C6-4BB55DCB7092}">
      <dgm:prSet/>
      <dgm:spPr/>
      <dgm:t>
        <a:bodyPr/>
        <a:lstStyle/>
        <a:p>
          <a:endParaRPr lang="zh-TW" altLang="en-US"/>
        </a:p>
      </dgm:t>
    </dgm:pt>
    <dgm:pt modelId="{FA4DABC2-8712-401A-BA8C-A31F53BB7CCE}">
      <dgm:prSet phldrT="[文字]" custT="1"/>
      <dgm:spPr/>
      <dgm:t>
        <a:bodyPr/>
        <a:lstStyle/>
        <a:p>
          <a:pPr>
            <a:lnSpc>
              <a:spcPct val="100000"/>
            </a:lnSpc>
            <a:spcAft>
              <a:spcPts val="0"/>
            </a:spcAft>
          </a:pPr>
          <a:r>
            <a:rPr lang="zh-TW" altLang="en-US" sz="3200" dirty="0" smtClean="0"/>
            <a:t>人與物：</a:t>
          </a:r>
          <a:endParaRPr lang="en-US" altLang="zh-TW" sz="3200" dirty="0" smtClean="0"/>
        </a:p>
        <a:p>
          <a:pPr>
            <a:lnSpc>
              <a:spcPct val="100000"/>
            </a:lnSpc>
            <a:spcAft>
              <a:spcPts val="0"/>
            </a:spcAft>
          </a:pPr>
          <a:r>
            <a:rPr lang="zh-TW" altLang="en-US" sz="3200" dirty="0" smtClean="0"/>
            <a:t>環境掌握</a:t>
          </a:r>
          <a:endParaRPr lang="zh-TW" altLang="en-US" sz="3200" dirty="0"/>
        </a:p>
      </dgm:t>
    </dgm:pt>
    <dgm:pt modelId="{F4B0CCA2-3926-4EB8-9FB4-0B8E445794CA}" type="parTrans" cxnId="{121B4402-597C-4377-9C30-18D3AAF4EDF0}">
      <dgm:prSet/>
      <dgm:spPr/>
      <dgm:t>
        <a:bodyPr/>
        <a:lstStyle/>
        <a:p>
          <a:endParaRPr lang="zh-TW" altLang="en-US"/>
        </a:p>
      </dgm:t>
    </dgm:pt>
    <dgm:pt modelId="{2F131194-4E70-4218-ABFB-0FC7156D7968}" type="sibTrans" cxnId="{121B4402-597C-4377-9C30-18D3AAF4EDF0}">
      <dgm:prSet/>
      <dgm:spPr/>
      <dgm:t>
        <a:bodyPr/>
        <a:lstStyle/>
        <a:p>
          <a:endParaRPr lang="zh-TW" altLang="en-US"/>
        </a:p>
      </dgm:t>
    </dgm:pt>
    <dgm:pt modelId="{3C4AB45A-8F85-418A-AECD-C123B510DEA8}">
      <dgm:prSet custT="1"/>
      <dgm:spPr/>
      <dgm:t>
        <a:bodyPr/>
        <a:lstStyle/>
        <a:p>
          <a:pPr>
            <a:lnSpc>
              <a:spcPct val="100000"/>
            </a:lnSpc>
            <a:spcAft>
              <a:spcPts val="0"/>
            </a:spcAft>
          </a:pPr>
          <a:r>
            <a:rPr lang="zh-TW" altLang="en-US" sz="3200" dirty="0" smtClean="0"/>
            <a:t>人與我：</a:t>
          </a:r>
          <a:endParaRPr lang="en-US" altLang="zh-TW" sz="3200" dirty="0" smtClean="0"/>
        </a:p>
        <a:p>
          <a:pPr>
            <a:lnSpc>
              <a:spcPct val="100000"/>
            </a:lnSpc>
            <a:spcAft>
              <a:spcPts val="0"/>
            </a:spcAft>
          </a:pPr>
          <a:r>
            <a:rPr lang="zh-TW" altLang="en-US" sz="3200" dirty="0" smtClean="0"/>
            <a:t>生命成長</a:t>
          </a:r>
          <a:endParaRPr lang="zh-TW" altLang="en-US" sz="3200" dirty="0"/>
        </a:p>
      </dgm:t>
    </dgm:pt>
    <dgm:pt modelId="{70B72763-BCF6-4FCE-9D5A-FB98CC0D7586}" type="parTrans" cxnId="{28249706-0675-4BBA-B52A-75558AD2E153}">
      <dgm:prSet/>
      <dgm:spPr/>
      <dgm:t>
        <a:bodyPr/>
        <a:lstStyle/>
        <a:p>
          <a:endParaRPr lang="zh-TW" altLang="en-US"/>
        </a:p>
      </dgm:t>
    </dgm:pt>
    <dgm:pt modelId="{7E8649E8-739B-448B-9B09-076FD1EC3B43}" type="sibTrans" cxnId="{28249706-0675-4BBA-B52A-75558AD2E153}">
      <dgm:prSet/>
      <dgm:spPr/>
      <dgm:t>
        <a:bodyPr/>
        <a:lstStyle/>
        <a:p>
          <a:endParaRPr lang="zh-TW" altLang="en-US"/>
        </a:p>
      </dgm:t>
    </dgm:pt>
    <dgm:pt modelId="{E3024BF5-5DD4-423D-8F97-9EF13AE56525}" type="pres">
      <dgm:prSet presAssocID="{73DB144B-95A5-469F-A138-96896457957F}" presName="cycle" presStyleCnt="0">
        <dgm:presLayoutVars>
          <dgm:chMax val="1"/>
          <dgm:dir/>
          <dgm:animLvl val="ctr"/>
          <dgm:resizeHandles val="exact"/>
        </dgm:presLayoutVars>
      </dgm:prSet>
      <dgm:spPr/>
      <dgm:t>
        <a:bodyPr/>
        <a:lstStyle/>
        <a:p>
          <a:endParaRPr lang="zh-TW" altLang="en-US"/>
        </a:p>
      </dgm:t>
    </dgm:pt>
    <dgm:pt modelId="{A6E32EB2-5849-4F3C-8CE0-946BDCA462DE}" type="pres">
      <dgm:prSet presAssocID="{336090B9-BA03-4083-B518-DE0ACDC48D8C}" presName="centerShape" presStyleLbl="node0" presStyleIdx="0" presStyleCnt="1" custScaleX="84022" custScaleY="68102"/>
      <dgm:spPr/>
      <dgm:t>
        <a:bodyPr/>
        <a:lstStyle/>
        <a:p>
          <a:endParaRPr lang="zh-TW" altLang="en-US"/>
        </a:p>
      </dgm:t>
    </dgm:pt>
    <dgm:pt modelId="{16AD914B-0649-4263-8093-EC14297C420A}" type="pres">
      <dgm:prSet presAssocID="{813B9968-E9A9-4691-9B01-E1F78F3835ED}" presName="parTrans" presStyleLbl="bgSibTrans2D1" presStyleIdx="0" presStyleCnt="4"/>
      <dgm:spPr/>
      <dgm:t>
        <a:bodyPr/>
        <a:lstStyle/>
        <a:p>
          <a:endParaRPr lang="zh-TW" altLang="en-US"/>
        </a:p>
      </dgm:t>
    </dgm:pt>
    <dgm:pt modelId="{DFFF0DFC-0048-456A-9F97-DA0AED7FD994}" type="pres">
      <dgm:prSet presAssocID="{BC32E442-E080-4FBE-AFFD-44F8765D534C}" presName="node" presStyleLbl="node1" presStyleIdx="0" presStyleCnt="4">
        <dgm:presLayoutVars>
          <dgm:bulletEnabled val="1"/>
        </dgm:presLayoutVars>
      </dgm:prSet>
      <dgm:spPr/>
      <dgm:t>
        <a:bodyPr/>
        <a:lstStyle/>
        <a:p>
          <a:endParaRPr lang="zh-TW" altLang="en-US"/>
        </a:p>
      </dgm:t>
    </dgm:pt>
    <dgm:pt modelId="{59363A61-2083-4323-B732-65DE53280963}" type="pres">
      <dgm:prSet presAssocID="{12B8B2BA-6E26-4159-A625-CA22CFFF056C}" presName="parTrans" presStyleLbl="bgSibTrans2D1" presStyleIdx="1" presStyleCnt="4"/>
      <dgm:spPr/>
      <dgm:t>
        <a:bodyPr/>
        <a:lstStyle/>
        <a:p>
          <a:endParaRPr lang="zh-TW" altLang="en-US"/>
        </a:p>
      </dgm:t>
    </dgm:pt>
    <dgm:pt modelId="{B961FF10-8841-492B-9FAF-387C4DA021D8}" type="pres">
      <dgm:prSet presAssocID="{8E5C0328-7F54-4294-B548-9A98CE835BE0}" presName="node" presStyleLbl="node1" presStyleIdx="1" presStyleCnt="4">
        <dgm:presLayoutVars>
          <dgm:bulletEnabled val="1"/>
        </dgm:presLayoutVars>
      </dgm:prSet>
      <dgm:spPr/>
      <dgm:t>
        <a:bodyPr/>
        <a:lstStyle/>
        <a:p>
          <a:endParaRPr lang="zh-TW" altLang="en-US"/>
        </a:p>
      </dgm:t>
    </dgm:pt>
    <dgm:pt modelId="{B72F827B-6CFD-4212-9EBF-46EFC4D1F342}" type="pres">
      <dgm:prSet presAssocID="{F4B0CCA2-3926-4EB8-9FB4-0B8E445794CA}" presName="parTrans" presStyleLbl="bgSibTrans2D1" presStyleIdx="2" presStyleCnt="4"/>
      <dgm:spPr/>
      <dgm:t>
        <a:bodyPr/>
        <a:lstStyle/>
        <a:p>
          <a:endParaRPr lang="zh-TW" altLang="en-US"/>
        </a:p>
      </dgm:t>
    </dgm:pt>
    <dgm:pt modelId="{2E443B70-A8A9-4F05-9C3B-8B9764F29ACC}" type="pres">
      <dgm:prSet presAssocID="{FA4DABC2-8712-401A-BA8C-A31F53BB7CCE}" presName="node" presStyleLbl="node1" presStyleIdx="2" presStyleCnt="4">
        <dgm:presLayoutVars>
          <dgm:bulletEnabled val="1"/>
        </dgm:presLayoutVars>
      </dgm:prSet>
      <dgm:spPr/>
      <dgm:t>
        <a:bodyPr/>
        <a:lstStyle/>
        <a:p>
          <a:endParaRPr lang="zh-TW" altLang="en-US"/>
        </a:p>
      </dgm:t>
    </dgm:pt>
    <dgm:pt modelId="{C1E8EFCC-8FE2-4DE6-88BC-C76EDFEA19CF}" type="pres">
      <dgm:prSet presAssocID="{70B72763-BCF6-4FCE-9D5A-FB98CC0D7586}" presName="parTrans" presStyleLbl="bgSibTrans2D1" presStyleIdx="3" presStyleCnt="4"/>
      <dgm:spPr/>
      <dgm:t>
        <a:bodyPr/>
        <a:lstStyle/>
        <a:p>
          <a:endParaRPr lang="zh-TW" altLang="en-US"/>
        </a:p>
      </dgm:t>
    </dgm:pt>
    <dgm:pt modelId="{E016C52D-1296-47C4-A40E-455DA0B9DBE3}" type="pres">
      <dgm:prSet presAssocID="{3C4AB45A-8F85-418A-AECD-C123B510DEA8}" presName="node" presStyleLbl="node1" presStyleIdx="3" presStyleCnt="4">
        <dgm:presLayoutVars>
          <dgm:bulletEnabled val="1"/>
        </dgm:presLayoutVars>
      </dgm:prSet>
      <dgm:spPr/>
      <dgm:t>
        <a:bodyPr/>
        <a:lstStyle/>
        <a:p>
          <a:endParaRPr lang="zh-TW" altLang="en-US"/>
        </a:p>
      </dgm:t>
    </dgm:pt>
  </dgm:ptLst>
  <dgm:cxnLst>
    <dgm:cxn modelId="{28249706-0675-4BBA-B52A-75558AD2E153}" srcId="{336090B9-BA03-4083-B518-DE0ACDC48D8C}" destId="{3C4AB45A-8F85-418A-AECD-C123B510DEA8}" srcOrd="3" destOrd="0" parTransId="{70B72763-BCF6-4FCE-9D5A-FB98CC0D7586}" sibTransId="{7E8649E8-739B-448B-9B09-076FD1EC3B43}"/>
    <dgm:cxn modelId="{0A214073-2906-4004-A6CF-EC42649A96A3}" type="presOf" srcId="{70B72763-BCF6-4FCE-9D5A-FB98CC0D7586}" destId="{C1E8EFCC-8FE2-4DE6-88BC-C76EDFEA19CF}" srcOrd="0" destOrd="0" presId="urn:microsoft.com/office/officeart/2005/8/layout/radial4"/>
    <dgm:cxn modelId="{71878351-37A8-4895-96EC-41C77903BCA3}" type="presOf" srcId="{12B8B2BA-6E26-4159-A625-CA22CFFF056C}" destId="{59363A61-2083-4323-B732-65DE53280963}" srcOrd="0" destOrd="0" presId="urn:microsoft.com/office/officeart/2005/8/layout/radial4"/>
    <dgm:cxn modelId="{6CF2E444-2C78-4E2D-9965-1B33D8B4B5DE}" type="presOf" srcId="{3C4AB45A-8F85-418A-AECD-C123B510DEA8}" destId="{E016C52D-1296-47C4-A40E-455DA0B9DBE3}" srcOrd="0" destOrd="0" presId="urn:microsoft.com/office/officeart/2005/8/layout/radial4"/>
    <dgm:cxn modelId="{0009AE32-8226-4194-BEA9-3BFF428884CD}" type="presOf" srcId="{BC32E442-E080-4FBE-AFFD-44F8765D534C}" destId="{DFFF0DFC-0048-456A-9F97-DA0AED7FD994}" srcOrd="0" destOrd="0" presId="urn:microsoft.com/office/officeart/2005/8/layout/radial4"/>
    <dgm:cxn modelId="{E2110906-28DE-487C-965D-67C26FC88797}" type="presOf" srcId="{813B9968-E9A9-4691-9B01-E1F78F3835ED}" destId="{16AD914B-0649-4263-8093-EC14297C420A}" srcOrd="0" destOrd="0" presId="urn:microsoft.com/office/officeart/2005/8/layout/radial4"/>
    <dgm:cxn modelId="{8F365D62-39AA-4506-BAEA-4B48FA943EA3}" type="presOf" srcId="{73DB144B-95A5-469F-A138-96896457957F}" destId="{E3024BF5-5DD4-423D-8F97-9EF13AE56525}" srcOrd="0" destOrd="0" presId="urn:microsoft.com/office/officeart/2005/8/layout/radial4"/>
    <dgm:cxn modelId="{F2215D4B-B5A2-48BB-A1DD-CA6E2F0D9134}" type="presOf" srcId="{8E5C0328-7F54-4294-B548-9A98CE835BE0}" destId="{B961FF10-8841-492B-9FAF-387C4DA021D8}" srcOrd="0" destOrd="0" presId="urn:microsoft.com/office/officeart/2005/8/layout/radial4"/>
    <dgm:cxn modelId="{2D8C55B1-34CA-4576-9F33-26E5D8AEF415}" srcId="{336090B9-BA03-4083-B518-DE0ACDC48D8C}" destId="{BC32E442-E080-4FBE-AFFD-44F8765D534C}" srcOrd="0" destOrd="0" parTransId="{813B9968-E9A9-4691-9B01-E1F78F3835ED}" sibTransId="{DB5630A8-BDAA-40F6-8C16-3A4598C2B904}"/>
    <dgm:cxn modelId="{EE369F05-2856-40B6-A8C6-4BB55DCB7092}" srcId="{336090B9-BA03-4083-B518-DE0ACDC48D8C}" destId="{8E5C0328-7F54-4294-B548-9A98CE835BE0}" srcOrd="1" destOrd="0" parTransId="{12B8B2BA-6E26-4159-A625-CA22CFFF056C}" sibTransId="{E849CE88-EEB6-4249-B745-AEBABD553A5E}"/>
    <dgm:cxn modelId="{73B8B00C-4EEC-4F0C-953C-A5B84D169D86}" type="presOf" srcId="{FA4DABC2-8712-401A-BA8C-A31F53BB7CCE}" destId="{2E443B70-A8A9-4F05-9C3B-8B9764F29ACC}" srcOrd="0" destOrd="0" presId="urn:microsoft.com/office/officeart/2005/8/layout/radial4"/>
    <dgm:cxn modelId="{710F23C2-BC0B-4346-A659-9B4957BBD0E6}" type="presOf" srcId="{F4B0CCA2-3926-4EB8-9FB4-0B8E445794CA}" destId="{B72F827B-6CFD-4212-9EBF-46EFC4D1F342}" srcOrd="0" destOrd="0" presId="urn:microsoft.com/office/officeart/2005/8/layout/radial4"/>
    <dgm:cxn modelId="{121B4402-597C-4377-9C30-18D3AAF4EDF0}" srcId="{336090B9-BA03-4083-B518-DE0ACDC48D8C}" destId="{FA4DABC2-8712-401A-BA8C-A31F53BB7CCE}" srcOrd="2" destOrd="0" parTransId="{F4B0CCA2-3926-4EB8-9FB4-0B8E445794CA}" sibTransId="{2F131194-4E70-4218-ABFB-0FC7156D7968}"/>
    <dgm:cxn modelId="{E9BB16D2-F223-4704-BEED-9B5F3221140C}" type="presOf" srcId="{336090B9-BA03-4083-B518-DE0ACDC48D8C}" destId="{A6E32EB2-5849-4F3C-8CE0-946BDCA462DE}" srcOrd="0" destOrd="0" presId="urn:microsoft.com/office/officeart/2005/8/layout/radial4"/>
    <dgm:cxn modelId="{2321AA52-BEF5-4210-A18F-5CF0F3994A1D}" srcId="{73DB144B-95A5-469F-A138-96896457957F}" destId="{336090B9-BA03-4083-B518-DE0ACDC48D8C}" srcOrd="0" destOrd="0" parTransId="{AAB0C6D0-5802-4C53-940D-815FE52EC21D}" sibTransId="{034EED31-A2E9-47CC-96FD-648039303C86}"/>
    <dgm:cxn modelId="{05A9AF4C-6C74-4DDD-8A3D-737E8785A97B}" type="presParOf" srcId="{E3024BF5-5DD4-423D-8F97-9EF13AE56525}" destId="{A6E32EB2-5849-4F3C-8CE0-946BDCA462DE}" srcOrd="0" destOrd="0" presId="urn:microsoft.com/office/officeart/2005/8/layout/radial4"/>
    <dgm:cxn modelId="{F21110C4-6760-4C3C-873D-F4173C430DBA}" type="presParOf" srcId="{E3024BF5-5DD4-423D-8F97-9EF13AE56525}" destId="{16AD914B-0649-4263-8093-EC14297C420A}" srcOrd="1" destOrd="0" presId="urn:microsoft.com/office/officeart/2005/8/layout/radial4"/>
    <dgm:cxn modelId="{7880BD4C-8162-4E03-AC2D-5092AD5868FB}" type="presParOf" srcId="{E3024BF5-5DD4-423D-8F97-9EF13AE56525}" destId="{DFFF0DFC-0048-456A-9F97-DA0AED7FD994}" srcOrd="2" destOrd="0" presId="urn:microsoft.com/office/officeart/2005/8/layout/radial4"/>
    <dgm:cxn modelId="{DB6F8E5B-87F7-4AE6-9571-F793E1158D45}" type="presParOf" srcId="{E3024BF5-5DD4-423D-8F97-9EF13AE56525}" destId="{59363A61-2083-4323-B732-65DE53280963}" srcOrd="3" destOrd="0" presId="urn:microsoft.com/office/officeart/2005/8/layout/radial4"/>
    <dgm:cxn modelId="{3B979544-260E-4B84-95B0-AAAE70D7418F}" type="presParOf" srcId="{E3024BF5-5DD4-423D-8F97-9EF13AE56525}" destId="{B961FF10-8841-492B-9FAF-387C4DA021D8}" srcOrd="4" destOrd="0" presId="urn:microsoft.com/office/officeart/2005/8/layout/radial4"/>
    <dgm:cxn modelId="{AB91F099-4569-42D1-96F8-264428EDBFF9}" type="presParOf" srcId="{E3024BF5-5DD4-423D-8F97-9EF13AE56525}" destId="{B72F827B-6CFD-4212-9EBF-46EFC4D1F342}" srcOrd="5" destOrd="0" presId="urn:microsoft.com/office/officeart/2005/8/layout/radial4"/>
    <dgm:cxn modelId="{6AEA8E77-0EA1-4CEC-B81F-3B7CB16612DB}" type="presParOf" srcId="{E3024BF5-5DD4-423D-8F97-9EF13AE56525}" destId="{2E443B70-A8A9-4F05-9C3B-8B9764F29ACC}" srcOrd="6" destOrd="0" presId="urn:microsoft.com/office/officeart/2005/8/layout/radial4"/>
    <dgm:cxn modelId="{8DC2C834-3CD9-4882-802C-8FA9F59E57B1}" type="presParOf" srcId="{E3024BF5-5DD4-423D-8F97-9EF13AE56525}" destId="{C1E8EFCC-8FE2-4DE6-88BC-C76EDFEA19CF}" srcOrd="7" destOrd="0" presId="urn:microsoft.com/office/officeart/2005/8/layout/radial4"/>
    <dgm:cxn modelId="{BAEB24D7-0E2E-41B3-916C-56FCF00E75A6}" type="presParOf" srcId="{E3024BF5-5DD4-423D-8F97-9EF13AE56525}" destId="{E016C52D-1296-47C4-A40E-455DA0B9DBE3}" srcOrd="8"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09B5B6-3C56-41CB-8103-93EF4DA8EC13}" type="doc">
      <dgm:prSet loTypeId="urn:microsoft.com/office/officeart/2005/8/layout/venn2" loCatId="relationship" qsTypeId="urn:microsoft.com/office/officeart/2005/8/quickstyle/3d2" qsCatId="3D" csTypeId="urn:microsoft.com/office/officeart/2005/8/colors/accent6_4" csCatId="accent6" phldr="1"/>
      <dgm:spPr/>
      <dgm:t>
        <a:bodyPr/>
        <a:lstStyle/>
        <a:p>
          <a:endParaRPr lang="zh-TW" altLang="en-US"/>
        </a:p>
      </dgm:t>
    </dgm:pt>
    <dgm:pt modelId="{DDDFDD29-A90B-461E-A888-AE8357057322}">
      <dgm:prSet phldrT="[文字]" custT="1"/>
      <dgm:spPr>
        <a:solidFill>
          <a:srgbClr val="92D050"/>
        </a:solidFill>
      </dgm:spPr>
      <dgm:t>
        <a:bodyPr/>
        <a:lstStyle/>
        <a:p>
          <a:r>
            <a:rPr lang="zh-TW" altLang="en-US" sz="2000" dirty="0" smtClean="0">
              <a:solidFill>
                <a:schemeClr val="tx1"/>
              </a:solidFill>
            </a:rPr>
            <a:t>社會如何看待科技</a:t>
          </a:r>
          <a:endParaRPr lang="zh-TW" altLang="en-US" sz="2000" dirty="0">
            <a:solidFill>
              <a:schemeClr val="tx1"/>
            </a:solidFill>
          </a:endParaRPr>
        </a:p>
      </dgm:t>
    </dgm:pt>
    <dgm:pt modelId="{63C85C20-31D3-4B83-859D-78CD30B3F525}" type="parTrans" cxnId="{E5816A93-C8B7-40C0-8B71-183523794E1F}">
      <dgm:prSet/>
      <dgm:spPr/>
      <dgm:t>
        <a:bodyPr/>
        <a:lstStyle/>
        <a:p>
          <a:endParaRPr lang="zh-TW" altLang="en-US"/>
        </a:p>
      </dgm:t>
    </dgm:pt>
    <dgm:pt modelId="{892380B3-9324-46DD-A05E-080837CF6CB3}" type="sibTrans" cxnId="{E5816A93-C8B7-40C0-8B71-183523794E1F}">
      <dgm:prSet/>
      <dgm:spPr/>
      <dgm:t>
        <a:bodyPr/>
        <a:lstStyle/>
        <a:p>
          <a:endParaRPr lang="zh-TW" altLang="en-US"/>
        </a:p>
      </dgm:t>
    </dgm:pt>
    <dgm:pt modelId="{2E25FAF3-AA13-495B-BC2B-6EA4083A6C19}">
      <dgm:prSet phldrT="[文字]" custT="1"/>
      <dgm:spPr>
        <a:solidFill>
          <a:srgbClr val="00B050"/>
        </a:solidFill>
      </dgm:spPr>
      <dgm:t>
        <a:bodyPr/>
        <a:lstStyle/>
        <a:p>
          <a:r>
            <a:rPr lang="zh-TW" altLang="en-US" sz="2000" dirty="0" smtClean="0">
              <a:solidFill>
                <a:schemeClr val="tx1"/>
              </a:solidFill>
            </a:rPr>
            <a:t>科技文化</a:t>
          </a:r>
          <a:endParaRPr lang="zh-TW" altLang="en-US" sz="2000" dirty="0">
            <a:solidFill>
              <a:schemeClr val="tx1"/>
            </a:solidFill>
          </a:endParaRPr>
        </a:p>
      </dgm:t>
    </dgm:pt>
    <dgm:pt modelId="{9DB9345E-03CA-47FE-907F-25E6A6E88A1A}" type="parTrans" cxnId="{EBCE5729-BD43-45B2-9205-EBFCD69E08E1}">
      <dgm:prSet/>
      <dgm:spPr/>
      <dgm:t>
        <a:bodyPr/>
        <a:lstStyle/>
        <a:p>
          <a:endParaRPr lang="zh-TW" altLang="en-US"/>
        </a:p>
      </dgm:t>
    </dgm:pt>
    <dgm:pt modelId="{D4BDBA96-A51C-4891-AE92-4DF3F4036BF7}" type="sibTrans" cxnId="{EBCE5729-BD43-45B2-9205-EBFCD69E08E1}">
      <dgm:prSet/>
      <dgm:spPr/>
      <dgm:t>
        <a:bodyPr/>
        <a:lstStyle/>
        <a:p>
          <a:endParaRPr lang="zh-TW" altLang="en-US"/>
        </a:p>
      </dgm:t>
    </dgm:pt>
    <dgm:pt modelId="{C84A8A57-D4ED-465D-8EEB-A2BBAF37E772}">
      <dgm:prSet phldrT="[文字]" custT="1"/>
      <dgm:spPr>
        <a:solidFill>
          <a:srgbClr val="0070C0"/>
        </a:solidFill>
      </dgm:spPr>
      <dgm:t>
        <a:bodyPr/>
        <a:lstStyle/>
        <a:p>
          <a:r>
            <a:rPr lang="zh-TW" altLang="en-US" sz="2000" dirty="0" smtClean="0"/>
            <a:t>科技社群</a:t>
          </a:r>
          <a:endParaRPr lang="zh-TW" altLang="en-US" sz="2000" dirty="0"/>
        </a:p>
      </dgm:t>
    </dgm:pt>
    <dgm:pt modelId="{ED4891AC-35CF-4E4D-921A-98417CFA27BC}" type="parTrans" cxnId="{6B67C0A1-9D43-4D46-86FE-669222C3A744}">
      <dgm:prSet/>
      <dgm:spPr/>
      <dgm:t>
        <a:bodyPr/>
        <a:lstStyle/>
        <a:p>
          <a:endParaRPr lang="zh-TW" altLang="en-US"/>
        </a:p>
      </dgm:t>
    </dgm:pt>
    <dgm:pt modelId="{470206DF-0F90-4924-A6E6-B037EF567C4A}" type="sibTrans" cxnId="{6B67C0A1-9D43-4D46-86FE-669222C3A744}">
      <dgm:prSet/>
      <dgm:spPr/>
      <dgm:t>
        <a:bodyPr/>
        <a:lstStyle/>
        <a:p>
          <a:endParaRPr lang="zh-TW" altLang="en-US"/>
        </a:p>
      </dgm:t>
    </dgm:pt>
    <dgm:pt modelId="{8FA694F4-E612-4BF9-8B73-067A30191B55}">
      <dgm:prSet phldrT="[文字]" custT="1"/>
      <dgm:spPr>
        <a:solidFill>
          <a:srgbClr val="7030A0"/>
        </a:solidFill>
      </dgm:spPr>
      <dgm:t>
        <a:bodyPr/>
        <a:lstStyle/>
        <a:p>
          <a:r>
            <a:rPr lang="zh-TW" altLang="en-US" sz="2400" dirty="0" smtClean="0"/>
            <a:t>科技人</a:t>
          </a:r>
          <a:endParaRPr lang="en-US" altLang="zh-TW" sz="2400" dirty="0" smtClean="0"/>
        </a:p>
        <a:p>
          <a:r>
            <a:rPr lang="zh-TW" altLang="en-US" sz="2400" dirty="0" smtClean="0"/>
            <a:t>生涯</a:t>
          </a:r>
          <a:endParaRPr lang="zh-TW" altLang="en-US" sz="2400" dirty="0"/>
        </a:p>
      </dgm:t>
    </dgm:pt>
    <dgm:pt modelId="{9800A7C0-ADBB-4C47-8F87-1937402E3DA1}" type="parTrans" cxnId="{3E8128A1-9A0C-4963-A111-18609E5914D2}">
      <dgm:prSet/>
      <dgm:spPr/>
      <dgm:t>
        <a:bodyPr/>
        <a:lstStyle/>
        <a:p>
          <a:endParaRPr lang="zh-TW" altLang="en-US"/>
        </a:p>
      </dgm:t>
    </dgm:pt>
    <dgm:pt modelId="{343E9BA0-5346-4B9A-98EB-F2CE46ACB7B2}" type="sibTrans" cxnId="{3E8128A1-9A0C-4963-A111-18609E5914D2}">
      <dgm:prSet/>
      <dgm:spPr/>
      <dgm:t>
        <a:bodyPr/>
        <a:lstStyle/>
        <a:p>
          <a:endParaRPr lang="zh-TW" altLang="en-US"/>
        </a:p>
      </dgm:t>
    </dgm:pt>
    <dgm:pt modelId="{6FB63D86-57CB-4075-A9CE-DCC749A0CD7B}" type="pres">
      <dgm:prSet presAssocID="{1409B5B6-3C56-41CB-8103-93EF4DA8EC13}" presName="Name0" presStyleCnt="0">
        <dgm:presLayoutVars>
          <dgm:chMax val="7"/>
          <dgm:resizeHandles val="exact"/>
        </dgm:presLayoutVars>
      </dgm:prSet>
      <dgm:spPr/>
      <dgm:t>
        <a:bodyPr/>
        <a:lstStyle/>
        <a:p>
          <a:endParaRPr lang="zh-TW" altLang="en-US"/>
        </a:p>
      </dgm:t>
    </dgm:pt>
    <dgm:pt modelId="{0921F8F1-327A-4699-B8B4-1DEFCE34FDCD}" type="pres">
      <dgm:prSet presAssocID="{1409B5B6-3C56-41CB-8103-93EF4DA8EC13}" presName="comp1" presStyleCnt="0"/>
      <dgm:spPr/>
      <dgm:t>
        <a:bodyPr/>
        <a:lstStyle/>
        <a:p>
          <a:endParaRPr lang="zh-TW" altLang="en-US"/>
        </a:p>
      </dgm:t>
    </dgm:pt>
    <dgm:pt modelId="{25265F26-4694-48AE-A9F1-1DC8B8175AD0}" type="pres">
      <dgm:prSet presAssocID="{1409B5B6-3C56-41CB-8103-93EF4DA8EC13}" presName="circle1" presStyleLbl="node1" presStyleIdx="0" presStyleCnt="4" custLinFactNeighborX="-588" custLinFactNeighborY="-5883"/>
      <dgm:spPr/>
      <dgm:t>
        <a:bodyPr/>
        <a:lstStyle/>
        <a:p>
          <a:endParaRPr lang="zh-TW" altLang="en-US"/>
        </a:p>
      </dgm:t>
    </dgm:pt>
    <dgm:pt modelId="{34FD1275-A7BA-49B6-B3FA-64388EB9D587}" type="pres">
      <dgm:prSet presAssocID="{1409B5B6-3C56-41CB-8103-93EF4DA8EC13}" presName="c1text" presStyleLbl="node1" presStyleIdx="0" presStyleCnt="4">
        <dgm:presLayoutVars>
          <dgm:bulletEnabled val="1"/>
        </dgm:presLayoutVars>
      </dgm:prSet>
      <dgm:spPr/>
      <dgm:t>
        <a:bodyPr/>
        <a:lstStyle/>
        <a:p>
          <a:endParaRPr lang="zh-TW" altLang="en-US"/>
        </a:p>
      </dgm:t>
    </dgm:pt>
    <dgm:pt modelId="{0B271609-3660-4E63-AD0E-623EF46B49BF}" type="pres">
      <dgm:prSet presAssocID="{1409B5B6-3C56-41CB-8103-93EF4DA8EC13}" presName="comp2" presStyleCnt="0"/>
      <dgm:spPr/>
      <dgm:t>
        <a:bodyPr/>
        <a:lstStyle/>
        <a:p>
          <a:endParaRPr lang="zh-TW" altLang="en-US"/>
        </a:p>
      </dgm:t>
    </dgm:pt>
    <dgm:pt modelId="{3800C796-AFFF-4C68-AEB7-90A8BE36B67F}" type="pres">
      <dgm:prSet presAssocID="{1409B5B6-3C56-41CB-8103-93EF4DA8EC13}" presName="circle2" presStyleLbl="node1" presStyleIdx="1" presStyleCnt="4"/>
      <dgm:spPr/>
      <dgm:t>
        <a:bodyPr/>
        <a:lstStyle/>
        <a:p>
          <a:endParaRPr lang="zh-TW" altLang="en-US"/>
        </a:p>
      </dgm:t>
    </dgm:pt>
    <dgm:pt modelId="{5C075273-34FF-41E4-9530-8EBBBA0948BC}" type="pres">
      <dgm:prSet presAssocID="{1409B5B6-3C56-41CB-8103-93EF4DA8EC13}" presName="c2text" presStyleLbl="node1" presStyleIdx="1" presStyleCnt="4">
        <dgm:presLayoutVars>
          <dgm:bulletEnabled val="1"/>
        </dgm:presLayoutVars>
      </dgm:prSet>
      <dgm:spPr/>
      <dgm:t>
        <a:bodyPr/>
        <a:lstStyle/>
        <a:p>
          <a:endParaRPr lang="zh-TW" altLang="en-US"/>
        </a:p>
      </dgm:t>
    </dgm:pt>
    <dgm:pt modelId="{DE8DD1EB-6D3E-4AF4-90DA-5AAF1DBA8A37}" type="pres">
      <dgm:prSet presAssocID="{1409B5B6-3C56-41CB-8103-93EF4DA8EC13}" presName="comp3" presStyleCnt="0"/>
      <dgm:spPr/>
      <dgm:t>
        <a:bodyPr/>
        <a:lstStyle/>
        <a:p>
          <a:endParaRPr lang="zh-TW" altLang="en-US"/>
        </a:p>
      </dgm:t>
    </dgm:pt>
    <dgm:pt modelId="{F2ACEEED-F436-4EB5-AC41-B466B8AD6290}" type="pres">
      <dgm:prSet presAssocID="{1409B5B6-3C56-41CB-8103-93EF4DA8EC13}" presName="circle3" presStyleLbl="node1" presStyleIdx="2" presStyleCnt="4"/>
      <dgm:spPr/>
      <dgm:t>
        <a:bodyPr/>
        <a:lstStyle/>
        <a:p>
          <a:endParaRPr lang="zh-TW" altLang="en-US"/>
        </a:p>
      </dgm:t>
    </dgm:pt>
    <dgm:pt modelId="{8A4EA65C-7F25-4500-88F5-F3C1415E3B19}" type="pres">
      <dgm:prSet presAssocID="{1409B5B6-3C56-41CB-8103-93EF4DA8EC13}" presName="c3text" presStyleLbl="node1" presStyleIdx="2" presStyleCnt="4">
        <dgm:presLayoutVars>
          <dgm:bulletEnabled val="1"/>
        </dgm:presLayoutVars>
      </dgm:prSet>
      <dgm:spPr/>
      <dgm:t>
        <a:bodyPr/>
        <a:lstStyle/>
        <a:p>
          <a:endParaRPr lang="zh-TW" altLang="en-US"/>
        </a:p>
      </dgm:t>
    </dgm:pt>
    <dgm:pt modelId="{9BBCACAC-D247-401A-9D93-E617C8385196}" type="pres">
      <dgm:prSet presAssocID="{1409B5B6-3C56-41CB-8103-93EF4DA8EC13}" presName="comp4" presStyleCnt="0"/>
      <dgm:spPr/>
      <dgm:t>
        <a:bodyPr/>
        <a:lstStyle/>
        <a:p>
          <a:endParaRPr lang="zh-TW" altLang="en-US"/>
        </a:p>
      </dgm:t>
    </dgm:pt>
    <dgm:pt modelId="{404DF736-1FEC-4D7A-9AB7-70B908433BC0}" type="pres">
      <dgm:prSet presAssocID="{1409B5B6-3C56-41CB-8103-93EF4DA8EC13}" presName="circle4" presStyleLbl="node1" presStyleIdx="3" presStyleCnt="4"/>
      <dgm:spPr/>
      <dgm:t>
        <a:bodyPr/>
        <a:lstStyle/>
        <a:p>
          <a:endParaRPr lang="zh-TW" altLang="en-US"/>
        </a:p>
      </dgm:t>
    </dgm:pt>
    <dgm:pt modelId="{B0D51752-EB84-44FA-9D28-858D3A5D96C7}" type="pres">
      <dgm:prSet presAssocID="{1409B5B6-3C56-41CB-8103-93EF4DA8EC13}" presName="c4text" presStyleLbl="node1" presStyleIdx="3" presStyleCnt="4">
        <dgm:presLayoutVars>
          <dgm:bulletEnabled val="1"/>
        </dgm:presLayoutVars>
      </dgm:prSet>
      <dgm:spPr/>
      <dgm:t>
        <a:bodyPr/>
        <a:lstStyle/>
        <a:p>
          <a:endParaRPr lang="zh-TW" altLang="en-US"/>
        </a:p>
      </dgm:t>
    </dgm:pt>
  </dgm:ptLst>
  <dgm:cxnLst>
    <dgm:cxn modelId="{F4414394-34F2-4C43-A451-BB5939A01C54}" type="presOf" srcId="{C84A8A57-D4ED-465D-8EEB-A2BBAF37E772}" destId="{8A4EA65C-7F25-4500-88F5-F3C1415E3B19}" srcOrd="1" destOrd="0" presId="urn:microsoft.com/office/officeart/2005/8/layout/venn2"/>
    <dgm:cxn modelId="{82B654C1-D555-49BA-B0B3-58474A1A8558}" type="presOf" srcId="{DDDFDD29-A90B-461E-A888-AE8357057322}" destId="{25265F26-4694-48AE-A9F1-1DC8B8175AD0}" srcOrd="0" destOrd="0" presId="urn:microsoft.com/office/officeart/2005/8/layout/venn2"/>
    <dgm:cxn modelId="{141F7DEC-187F-4D4F-B7E3-4E5A872483A4}" type="presOf" srcId="{2E25FAF3-AA13-495B-BC2B-6EA4083A6C19}" destId="{5C075273-34FF-41E4-9530-8EBBBA0948BC}" srcOrd="1" destOrd="0" presId="urn:microsoft.com/office/officeart/2005/8/layout/venn2"/>
    <dgm:cxn modelId="{8520100C-5430-4C31-A330-334871B3E2D8}" type="presOf" srcId="{C84A8A57-D4ED-465D-8EEB-A2BBAF37E772}" destId="{F2ACEEED-F436-4EB5-AC41-B466B8AD6290}" srcOrd="0" destOrd="0" presId="urn:microsoft.com/office/officeart/2005/8/layout/venn2"/>
    <dgm:cxn modelId="{9181B2F0-C4F5-4B53-A770-61C2F8D83F33}" type="presOf" srcId="{8FA694F4-E612-4BF9-8B73-067A30191B55}" destId="{404DF736-1FEC-4D7A-9AB7-70B908433BC0}" srcOrd="0" destOrd="0" presId="urn:microsoft.com/office/officeart/2005/8/layout/venn2"/>
    <dgm:cxn modelId="{3E8128A1-9A0C-4963-A111-18609E5914D2}" srcId="{1409B5B6-3C56-41CB-8103-93EF4DA8EC13}" destId="{8FA694F4-E612-4BF9-8B73-067A30191B55}" srcOrd="3" destOrd="0" parTransId="{9800A7C0-ADBB-4C47-8F87-1937402E3DA1}" sibTransId="{343E9BA0-5346-4B9A-98EB-F2CE46ACB7B2}"/>
    <dgm:cxn modelId="{E5816A93-C8B7-40C0-8B71-183523794E1F}" srcId="{1409B5B6-3C56-41CB-8103-93EF4DA8EC13}" destId="{DDDFDD29-A90B-461E-A888-AE8357057322}" srcOrd="0" destOrd="0" parTransId="{63C85C20-31D3-4B83-859D-78CD30B3F525}" sibTransId="{892380B3-9324-46DD-A05E-080837CF6CB3}"/>
    <dgm:cxn modelId="{EBCE5729-BD43-45B2-9205-EBFCD69E08E1}" srcId="{1409B5B6-3C56-41CB-8103-93EF4DA8EC13}" destId="{2E25FAF3-AA13-495B-BC2B-6EA4083A6C19}" srcOrd="1" destOrd="0" parTransId="{9DB9345E-03CA-47FE-907F-25E6A6E88A1A}" sibTransId="{D4BDBA96-A51C-4891-AE92-4DF3F4036BF7}"/>
    <dgm:cxn modelId="{0357409C-6A61-4322-808C-4BDB6B90D72D}" type="presOf" srcId="{1409B5B6-3C56-41CB-8103-93EF4DA8EC13}" destId="{6FB63D86-57CB-4075-A9CE-DCC749A0CD7B}" srcOrd="0" destOrd="0" presId="urn:microsoft.com/office/officeart/2005/8/layout/venn2"/>
    <dgm:cxn modelId="{9BAFD762-5975-40D3-9E9A-227E2094C5D8}" type="presOf" srcId="{2E25FAF3-AA13-495B-BC2B-6EA4083A6C19}" destId="{3800C796-AFFF-4C68-AEB7-90A8BE36B67F}" srcOrd="0" destOrd="0" presId="urn:microsoft.com/office/officeart/2005/8/layout/venn2"/>
    <dgm:cxn modelId="{491F707B-7AB4-4C80-9CA8-B6C1BA0DF630}" type="presOf" srcId="{DDDFDD29-A90B-461E-A888-AE8357057322}" destId="{34FD1275-A7BA-49B6-B3FA-64388EB9D587}" srcOrd="1" destOrd="0" presId="urn:microsoft.com/office/officeart/2005/8/layout/venn2"/>
    <dgm:cxn modelId="{4ACC6D9F-6AE8-4434-B806-CEBC833CA54D}" type="presOf" srcId="{8FA694F4-E612-4BF9-8B73-067A30191B55}" destId="{B0D51752-EB84-44FA-9D28-858D3A5D96C7}" srcOrd="1" destOrd="0" presId="urn:microsoft.com/office/officeart/2005/8/layout/venn2"/>
    <dgm:cxn modelId="{6B67C0A1-9D43-4D46-86FE-669222C3A744}" srcId="{1409B5B6-3C56-41CB-8103-93EF4DA8EC13}" destId="{C84A8A57-D4ED-465D-8EEB-A2BBAF37E772}" srcOrd="2" destOrd="0" parTransId="{ED4891AC-35CF-4E4D-921A-98417CFA27BC}" sibTransId="{470206DF-0F90-4924-A6E6-B037EF567C4A}"/>
    <dgm:cxn modelId="{41F2787E-B5B1-4A5B-82F6-459BAE78B15C}" type="presParOf" srcId="{6FB63D86-57CB-4075-A9CE-DCC749A0CD7B}" destId="{0921F8F1-327A-4699-B8B4-1DEFCE34FDCD}" srcOrd="0" destOrd="0" presId="urn:microsoft.com/office/officeart/2005/8/layout/venn2"/>
    <dgm:cxn modelId="{2A4D88F3-5296-43B1-9420-D4DD66C429B1}" type="presParOf" srcId="{0921F8F1-327A-4699-B8B4-1DEFCE34FDCD}" destId="{25265F26-4694-48AE-A9F1-1DC8B8175AD0}" srcOrd="0" destOrd="0" presId="urn:microsoft.com/office/officeart/2005/8/layout/venn2"/>
    <dgm:cxn modelId="{62183B9E-3680-4673-BE5B-ABB033B0A3BA}" type="presParOf" srcId="{0921F8F1-327A-4699-B8B4-1DEFCE34FDCD}" destId="{34FD1275-A7BA-49B6-B3FA-64388EB9D587}" srcOrd="1" destOrd="0" presId="urn:microsoft.com/office/officeart/2005/8/layout/venn2"/>
    <dgm:cxn modelId="{388189E8-7962-4999-8E82-03BC9C91034D}" type="presParOf" srcId="{6FB63D86-57CB-4075-A9CE-DCC749A0CD7B}" destId="{0B271609-3660-4E63-AD0E-623EF46B49BF}" srcOrd="1" destOrd="0" presId="urn:microsoft.com/office/officeart/2005/8/layout/venn2"/>
    <dgm:cxn modelId="{B3F1CA10-4A62-4799-B724-6F32F35448B9}" type="presParOf" srcId="{0B271609-3660-4E63-AD0E-623EF46B49BF}" destId="{3800C796-AFFF-4C68-AEB7-90A8BE36B67F}" srcOrd="0" destOrd="0" presId="urn:microsoft.com/office/officeart/2005/8/layout/venn2"/>
    <dgm:cxn modelId="{76B6BD21-C07C-4588-9A6B-165D9B28EF1A}" type="presParOf" srcId="{0B271609-3660-4E63-AD0E-623EF46B49BF}" destId="{5C075273-34FF-41E4-9530-8EBBBA0948BC}" srcOrd="1" destOrd="0" presId="urn:microsoft.com/office/officeart/2005/8/layout/venn2"/>
    <dgm:cxn modelId="{3B220A19-8066-4CCB-8135-10948EB9ECF7}" type="presParOf" srcId="{6FB63D86-57CB-4075-A9CE-DCC749A0CD7B}" destId="{DE8DD1EB-6D3E-4AF4-90DA-5AAF1DBA8A37}" srcOrd="2" destOrd="0" presId="urn:microsoft.com/office/officeart/2005/8/layout/venn2"/>
    <dgm:cxn modelId="{E2043E42-5CD4-4DA1-ADB0-C7A67E878E63}" type="presParOf" srcId="{DE8DD1EB-6D3E-4AF4-90DA-5AAF1DBA8A37}" destId="{F2ACEEED-F436-4EB5-AC41-B466B8AD6290}" srcOrd="0" destOrd="0" presId="urn:microsoft.com/office/officeart/2005/8/layout/venn2"/>
    <dgm:cxn modelId="{20E268AF-63FA-4C42-9207-BA47D3ED0803}" type="presParOf" srcId="{DE8DD1EB-6D3E-4AF4-90DA-5AAF1DBA8A37}" destId="{8A4EA65C-7F25-4500-88F5-F3C1415E3B19}" srcOrd="1" destOrd="0" presId="urn:microsoft.com/office/officeart/2005/8/layout/venn2"/>
    <dgm:cxn modelId="{9D7B0DA5-5AC5-4479-8669-25EAC26E2AD7}" type="presParOf" srcId="{6FB63D86-57CB-4075-A9CE-DCC749A0CD7B}" destId="{9BBCACAC-D247-401A-9D93-E617C8385196}" srcOrd="3" destOrd="0" presId="urn:microsoft.com/office/officeart/2005/8/layout/venn2"/>
    <dgm:cxn modelId="{C87FBC03-77F0-4743-9FA5-41FDB0415193}" type="presParOf" srcId="{9BBCACAC-D247-401A-9D93-E617C8385196}" destId="{404DF736-1FEC-4D7A-9AB7-70B908433BC0}" srcOrd="0" destOrd="0" presId="urn:microsoft.com/office/officeart/2005/8/layout/venn2"/>
    <dgm:cxn modelId="{F2BCCC32-B4BF-4C6C-9D38-32F7E3A8291F}" type="presParOf" srcId="{9BBCACAC-D247-401A-9D93-E617C8385196}" destId="{B0D51752-EB84-44FA-9D28-858D3A5D96C7}" srcOrd="1" destOrd="0" presId="urn:microsoft.com/office/officeart/2005/8/layout/ven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173AED-2F4A-4961-96F8-545C7A43DD80}" type="doc">
      <dgm:prSet loTypeId="urn:microsoft.com/office/officeart/2005/8/layout/balance1" loCatId="relationship" qsTypeId="urn:microsoft.com/office/officeart/2005/8/quickstyle/simple3" qsCatId="simple" csTypeId="urn:microsoft.com/office/officeart/2005/8/colors/colorful4" csCatId="colorful" phldr="1"/>
      <dgm:spPr/>
      <dgm:t>
        <a:bodyPr/>
        <a:lstStyle/>
        <a:p>
          <a:endParaRPr lang="zh-TW" altLang="en-US"/>
        </a:p>
      </dgm:t>
    </dgm:pt>
    <dgm:pt modelId="{CE2B2508-38A4-42B4-A074-B8A4BDB7E1F5}">
      <dgm:prSet phldrT="[文字]"/>
      <dgm:spPr/>
      <dgm:t>
        <a:bodyPr/>
        <a:lstStyle/>
        <a:p>
          <a:r>
            <a:rPr lang="zh-TW" altLang="en-US" dirty="0" smtClean="0"/>
            <a:t>人民</a:t>
          </a:r>
          <a:endParaRPr lang="en-US" altLang="zh-TW" dirty="0" smtClean="0"/>
        </a:p>
        <a:p>
          <a:r>
            <a:rPr lang="zh-TW" altLang="en-US" dirty="0" smtClean="0"/>
            <a:t>對抗性知識</a:t>
          </a:r>
          <a:endParaRPr lang="zh-TW" altLang="en-US" dirty="0"/>
        </a:p>
      </dgm:t>
    </dgm:pt>
    <dgm:pt modelId="{46C3E233-9154-4935-9765-CD4C1A4FB846}" type="parTrans" cxnId="{20135000-F76E-4AE0-99A6-5281F9015660}">
      <dgm:prSet/>
      <dgm:spPr/>
      <dgm:t>
        <a:bodyPr/>
        <a:lstStyle/>
        <a:p>
          <a:endParaRPr lang="zh-TW" altLang="en-US"/>
        </a:p>
      </dgm:t>
    </dgm:pt>
    <dgm:pt modelId="{89106A89-1B14-47CA-B6FF-50C3DA5D2E2A}" type="sibTrans" cxnId="{20135000-F76E-4AE0-99A6-5281F9015660}">
      <dgm:prSet/>
      <dgm:spPr/>
      <dgm:t>
        <a:bodyPr/>
        <a:lstStyle/>
        <a:p>
          <a:endParaRPr lang="zh-TW" altLang="en-US"/>
        </a:p>
      </dgm:t>
    </dgm:pt>
    <dgm:pt modelId="{235116B3-7F63-4788-BAFC-9CB97E8E1047}">
      <dgm:prSet phldrT="[文字]"/>
      <dgm:spPr/>
      <dgm:t>
        <a:bodyPr/>
        <a:lstStyle/>
        <a:p>
          <a:r>
            <a:rPr lang="zh-TW" altLang="en-US" dirty="0" smtClean="0"/>
            <a:t>生態保育</a:t>
          </a:r>
          <a:endParaRPr lang="zh-TW" altLang="en-US" dirty="0"/>
        </a:p>
      </dgm:t>
    </dgm:pt>
    <dgm:pt modelId="{3FC23ABC-FD3F-45B0-A623-31A9161CE48B}" type="parTrans" cxnId="{8DA6FA81-3737-4A25-B63F-713BDDC6909E}">
      <dgm:prSet/>
      <dgm:spPr/>
      <dgm:t>
        <a:bodyPr/>
        <a:lstStyle/>
        <a:p>
          <a:endParaRPr lang="zh-TW" altLang="en-US"/>
        </a:p>
      </dgm:t>
    </dgm:pt>
    <dgm:pt modelId="{20BA6639-AB1D-48E9-9582-BFA13C864B98}" type="sibTrans" cxnId="{8DA6FA81-3737-4A25-B63F-713BDDC6909E}">
      <dgm:prSet/>
      <dgm:spPr/>
      <dgm:t>
        <a:bodyPr/>
        <a:lstStyle/>
        <a:p>
          <a:endParaRPr lang="zh-TW" altLang="en-US"/>
        </a:p>
      </dgm:t>
    </dgm:pt>
    <dgm:pt modelId="{723321FA-076D-452D-B1A7-1B388A07A6F2}">
      <dgm:prSet phldrT="[文字]"/>
      <dgm:spPr/>
      <dgm:t>
        <a:bodyPr/>
        <a:lstStyle/>
        <a:p>
          <a:r>
            <a:rPr lang="zh-TW" altLang="en-US" dirty="0" smtClean="0"/>
            <a:t>安居樂業</a:t>
          </a:r>
          <a:endParaRPr lang="zh-TW" altLang="en-US" dirty="0"/>
        </a:p>
      </dgm:t>
    </dgm:pt>
    <dgm:pt modelId="{AE59A101-B9C3-4AB5-827B-3CDCC26D8A24}" type="parTrans" cxnId="{DE4DFC38-0D1F-46B3-A38E-8FF9A2E40B4D}">
      <dgm:prSet/>
      <dgm:spPr/>
      <dgm:t>
        <a:bodyPr/>
        <a:lstStyle/>
        <a:p>
          <a:endParaRPr lang="zh-TW" altLang="en-US"/>
        </a:p>
      </dgm:t>
    </dgm:pt>
    <dgm:pt modelId="{9803B118-BF49-4EDC-8305-8342013C45DD}" type="sibTrans" cxnId="{DE4DFC38-0D1F-46B3-A38E-8FF9A2E40B4D}">
      <dgm:prSet/>
      <dgm:spPr/>
      <dgm:t>
        <a:bodyPr/>
        <a:lstStyle/>
        <a:p>
          <a:endParaRPr lang="zh-TW" altLang="en-US"/>
        </a:p>
      </dgm:t>
    </dgm:pt>
    <dgm:pt modelId="{97C5A53A-EBCA-4717-BADD-0102C3C2035A}">
      <dgm:prSet phldrT="[文字]"/>
      <dgm:spPr/>
      <dgm:t>
        <a:bodyPr/>
        <a:lstStyle/>
        <a:p>
          <a:r>
            <a:rPr lang="zh-TW" altLang="en-US" dirty="0" smtClean="0"/>
            <a:t>地方派系</a:t>
          </a:r>
          <a:endParaRPr lang="zh-TW" altLang="en-US" dirty="0"/>
        </a:p>
      </dgm:t>
    </dgm:pt>
    <dgm:pt modelId="{A1352937-412D-41CE-B783-F21DD23CE212}" type="parTrans" cxnId="{0F8455E3-CE75-4A49-ACB2-D22B7EF16515}">
      <dgm:prSet/>
      <dgm:spPr/>
      <dgm:t>
        <a:bodyPr/>
        <a:lstStyle/>
        <a:p>
          <a:endParaRPr lang="zh-TW" altLang="en-US"/>
        </a:p>
      </dgm:t>
    </dgm:pt>
    <dgm:pt modelId="{BEB8A290-3B71-4B60-AAAE-1DD84A31CD02}" type="sibTrans" cxnId="{0F8455E3-CE75-4A49-ACB2-D22B7EF16515}">
      <dgm:prSet/>
      <dgm:spPr/>
      <dgm:t>
        <a:bodyPr/>
        <a:lstStyle/>
        <a:p>
          <a:endParaRPr lang="zh-TW" altLang="en-US"/>
        </a:p>
      </dgm:t>
    </dgm:pt>
    <dgm:pt modelId="{EA0A92EC-48FF-4C1F-93A5-F0536B438F49}">
      <dgm:prSet phldrT="[文字]"/>
      <dgm:spPr/>
      <dgm:t>
        <a:bodyPr/>
        <a:lstStyle/>
        <a:p>
          <a:r>
            <a:rPr lang="zh-TW" altLang="en-US" dirty="0" smtClean="0"/>
            <a:t>資本家</a:t>
          </a:r>
          <a:endParaRPr lang="zh-TW" altLang="en-US" dirty="0"/>
        </a:p>
      </dgm:t>
    </dgm:pt>
    <dgm:pt modelId="{D3C0048C-CB75-4D5C-9A55-F33E17A72A30}" type="parTrans" cxnId="{BC4CFB85-215F-427D-9AC0-7A0F169B44A9}">
      <dgm:prSet/>
      <dgm:spPr/>
      <dgm:t>
        <a:bodyPr/>
        <a:lstStyle/>
        <a:p>
          <a:endParaRPr lang="zh-TW" altLang="en-US"/>
        </a:p>
      </dgm:t>
    </dgm:pt>
    <dgm:pt modelId="{11A80E61-E2F0-4086-BC60-8D3B85FB0D13}" type="sibTrans" cxnId="{BC4CFB85-215F-427D-9AC0-7A0F169B44A9}">
      <dgm:prSet/>
      <dgm:spPr/>
      <dgm:t>
        <a:bodyPr/>
        <a:lstStyle/>
        <a:p>
          <a:endParaRPr lang="zh-TW" altLang="en-US"/>
        </a:p>
      </dgm:t>
    </dgm:pt>
    <dgm:pt modelId="{971BDD2B-9203-49E4-8B82-09AE14D8C6B8}">
      <dgm:prSet phldrT="[文字]"/>
      <dgm:spPr/>
      <dgm:t>
        <a:bodyPr/>
        <a:lstStyle/>
        <a:p>
          <a:r>
            <a:rPr lang="zh-TW" altLang="en-US" dirty="0" smtClean="0"/>
            <a:t>政治</a:t>
          </a:r>
          <a:endParaRPr lang="zh-TW" altLang="en-US" dirty="0"/>
        </a:p>
      </dgm:t>
    </dgm:pt>
    <dgm:pt modelId="{A100093D-5B09-415D-9DB1-32C38E8A22A7}" type="parTrans" cxnId="{874FB1D6-BA3D-48C3-B52C-C0BBF59E6F87}">
      <dgm:prSet/>
      <dgm:spPr/>
      <dgm:t>
        <a:bodyPr/>
        <a:lstStyle/>
        <a:p>
          <a:endParaRPr lang="zh-TW" altLang="en-US"/>
        </a:p>
      </dgm:t>
    </dgm:pt>
    <dgm:pt modelId="{A36BF3CB-D264-45A1-A380-1518571E8600}" type="sibTrans" cxnId="{874FB1D6-BA3D-48C3-B52C-C0BBF59E6F87}">
      <dgm:prSet/>
      <dgm:spPr/>
      <dgm:t>
        <a:bodyPr/>
        <a:lstStyle/>
        <a:p>
          <a:endParaRPr lang="zh-TW" altLang="en-US"/>
        </a:p>
      </dgm:t>
    </dgm:pt>
    <dgm:pt modelId="{74308409-A943-46EE-A230-EF9372006A3E}">
      <dgm:prSet/>
      <dgm:spPr/>
      <dgm:t>
        <a:bodyPr/>
        <a:lstStyle/>
        <a:p>
          <a:r>
            <a:rPr lang="zh-TW" altLang="en-US" dirty="0" smtClean="0"/>
            <a:t>外交</a:t>
          </a:r>
          <a:endParaRPr lang="zh-TW" altLang="en-US" dirty="0"/>
        </a:p>
      </dgm:t>
    </dgm:pt>
    <dgm:pt modelId="{1B4ABC86-3AE9-451A-89E1-657FC9960F0B}" type="parTrans" cxnId="{CBC3128C-E160-4E17-BCAD-71410907375F}">
      <dgm:prSet/>
      <dgm:spPr/>
      <dgm:t>
        <a:bodyPr/>
        <a:lstStyle/>
        <a:p>
          <a:endParaRPr lang="zh-TW" altLang="en-US"/>
        </a:p>
      </dgm:t>
    </dgm:pt>
    <dgm:pt modelId="{5F3EF5DD-9D3F-4D58-97F1-2F3B522456B5}" type="sibTrans" cxnId="{CBC3128C-E160-4E17-BCAD-71410907375F}">
      <dgm:prSet/>
      <dgm:spPr/>
      <dgm:t>
        <a:bodyPr/>
        <a:lstStyle/>
        <a:p>
          <a:endParaRPr lang="zh-TW" altLang="en-US"/>
        </a:p>
      </dgm:t>
    </dgm:pt>
    <dgm:pt modelId="{017CDEE8-EBD5-40D6-99FD-3FF87E677A9E}">
      <dgm:prSet phldrT="[文字]"/>
      <dgm:spPr/>
      <dgm:t>
        <a:bodyPr/>
        <a:lstStyle/>
        <a:p>
          <a:r>
            <a:rPr lang="zh-TW" altLang="en-US" dirty="0" smtClean="0"/>
            <a:t>權力</a:t>
          </a:r>
          <a:endParaRPr lang="en-US" altLang="zh-TW" dirty="0" smtClean="0"/>
        </a:p>
        <a:p>
          <a:r>
            <a:rPr lang="zh-TW" altLang="en-US" dirty="0" smtClean="0"/>
            <a:t>典範性知識</a:t>
          </a:r>
          <a:endParaRPr lang="zh-TW" altLang="en-US" dirty="0"/>
        </a:p>
      </dgm:t>
    </dgm:pt>
    <dgm:pt modelId="{6A6BBC75-1A46-45B6-8676-6908E33A3C34}" type="sibTrans" cxnId="{F17EA73C-1309-4182-9EB6-449AA2922A92}">
      <dgm:prSet/>
      <dgm:spPr/>
      <dgm:t>
        <a:bodyPr/>
        <a:lstStyle/>
        <a:p>
          <a:endParaRPr lang="zh-TW" altLang="en-US"/>
        </a:p>
      </dgm:t>
    </dgm:pt>
    <dgm:pt modelId="{56943F13-DE80-44C0-8560-AAF9697099AC}" type="parTrans" cxnId="{F17EA73C-1309-4182-9EB6-449AA2922A92}">
      <dgm:prSet/>
      <dgm:spPr/>
      <dgm:t>
        <a:bodyPr/>
        <a:lstStyle/>
        <a:p>
          <a:endParaRPr lang="zh-TW" altLang="en-US"/>
        </a:p>
      </dgm:t>
    </dgm:pt>
    <dgm:pt modelId="{723829AE-320E-45C3-B87F-A47D44EF0C51}">
      <dgm:prSet/>
      <dgm:spPr/>
      <dgm:t>
        <a:bodyPr/>
        <a:lstStyle/>
        <a:p>
          <a:r>
            <a:rPr lang="zh-TW" altLang="en-US" dirty="0" smtClean="0"/>
            <a:t>文化保存</a:t>
          </a:r>
          <a:endParaRPr lang="zh-TW" altLang="en-US" dirty="0"/>
        </a:p>
      </dgm:t>
    </dgm:pt>
    <dgm:pt modelId="{B656CB46-9B55-4CE5-88A0-83E72D0C964D}" type="parTrans" cxnId="{B37A7AD3-7F7E-4795-9767-DD1D5F1B705D}">
      <dgm:prSet/>
      <dgm:spPr/>
    </dgm:pt>
    <dgm:pt modelId="{4012C1B9-979C-4669-8443-5CDFD65F309F}" type="sibTrans" cxnId="{B37A7AD3-7F7E-4795-9767-DD1D5F1B705D}">
      <dgm:prSet/>
      <dgm:spPr/>
    </dgm:pt>
    <dgm:pt modelId="{BE53705D-39CD-4927-8902-38B715308B80}" type="pres">
      <dgm:prSet presAssocID="{60173AED-2F4A-4961-96F8-545C7A43DD80}" presName="outerComposite" presStyleCnt="0">
        <dgm:presLayoutVars>
          <dgm:chMax val="2"/>
          <dgm:animLvl val="lvl"/>
          <dgm:resizeHandles val="exact"/>
        </dgm:presLayoutVars>
      </dgm:prSet>
      <dgm:spPr/>
      <dgm:t>
        <a:bodyPr/>
        <a:lstStyle/>
        <a:p>
          <a:endParaRPr lang="zh-TW" altLang="en-US"/>
        </a:p>
      </dgm:t>
    </dgm:pt>
    <dgm:pt modelId="{2B499B76-CD20-4B01-B217-7CEEBC181A65}" type="pres">
      <dgm:prSet presAssocID="{60173AED-2F4A-4961-96F8-545C7A43DD80}" presName="dummyMaxCanvas" presStyleCnt="0"/>
      <dgm:spPr/>
    </dgm:pt>
    <dgm:pt modelId="{7628A8D4-CBD2-4F9E-9D57-C684921265D6}" type="pres">
      <dgm:prSet presAssocID="{60173AED-2F4A-4961-96F8-545C7A43DD80}" presName="parentComposite" presStyleCnt="0"/>
      <dgm:spPr/>
    </dgm:pt>
    <dgm:pt modelId="{CC27B1ED-62E1-46FC-A9BF-636F8EBE2B92}" type="pres">
      <dgm:prSet presAssocID="{60173AED-2F4A-4961-96F8-545C7A43DD80}" presName="parent1" presStyleLbl="alignAccFollowNode1" presStyleIdx="0" presStyleCnt="4">
        <dgm:presLayoutVars>
          <dgm:chMax val="4"/>
        </dgm:presLayoutVars>
      </dgm:prSet>
      <dgm:spPr/>
      <dgm:t>
        <a:bodyPr/>
        <a:lstStyle/>
        <a:p>
          <a:endParaRPr lang="zh-TW" altLang="en-US"/>
        </a:p>
      </dgm:t>
    </dgm:pt>
    <dgm:pt modelId="{35C86D49-70A3-459A-B4D5-F32ECD963BFA}" type="pres">
      <dgm:prSet presAssocID="{60173AED-2F4A-4961-96F8-545C7A43DD80}" presName="parent2" presStyleLbl="alignAccFollowNode1" presStyleIdx="1" presStyleCnt="4">
        <dgm:presLayoutVars>
          <dgm:chMax val="4"/>
        </dgm:presLayoutVars>
      </dgm:prSet>
      <dgm:spPr/>
      <dgm:t>
        <a:bodyPr/>
        <a:lstStyle/>
        <a:p>
          <a:endParaRPr lang="zh-TW" altLang="en-US"/>
        </a:p>
      </dgm:t>
    </dgm:pt>
    <dgm:pt modelId="{42DE5833-997D-4A08-8198-45107192FE4F}" type="pres">
      <dgm:prSet presAssocID="{60173AED-2F4A-4961-96F8-545C7A43DD80}" presName="childrenComposite" presStyleCnt="0"/>
      <dgm:spPr/>
    </dgm:pt>
    <dgm:pt modelId="{71C88458-5230-438B-867A-FDA83596EE73}" type="pres">
      <dgm:prSet presAssocID="{60173AED-2F4A-4961-96F8-545C7A43DD80}" presName="dummyMaxCanvas_ChildArea" presStyleCnt="0"/>
      <dgm:spPr/>
    </dgm:pt>
    <dgm:pt modelId="{1E2116A6-B2AA-4647-86C4-5BD70F59126E}" type="pres">
      <dgm:prSet presAssocID="{60173AED-2F4A-4961-96F8-545C7A43DD80}" presName="fulcrum" presStyleLbl="alignAccFollowNode1" presStyleIdx="2" presStyleCnt="4"/>
      <dgm:spPr/>
    </dgm:pt>
    <dgm:pt modelId="{5DD64B36-CADF-4F8F-9D80-86F7EAFC1F5F}" type="pres">
      <dgm:prSet presAssocID="{60173AED-2F4A-4961-96F8-545C7A43DD80}" presName="balance_34" presStyleLbl="alignAccFollowNode1" presStyleIdx="3" presStyleCnt="4">
        <dgm:presLayoutVars>
          <dgm:bulletEnabled val="1"/>
        </dgm:presLayoutVars>
      </dgm:prSet>
      <dgm:spPr/>
    </dgm:pt>
    <dgm:pt modelId="{F577AC9D-F585-4AF4-B074-04AD4598F3C2}" type="pres">
      <dgm:prSet presAssocID="{60173AED-2F4A-4961-96F8-545C7A43DD80}" presName="right_34_1" presStyleLbl="node1" presStyleIdx="0" presStyleCnt="7">
        <dgm:presLayoutVars>
          <dgm:bulletEnabled val="1"/>
        </dgm:presLayoutVars>
      </dgm:prSet>
      <dgm:spPr/>
      <dgm:t>
        <a:bodyPr/>
        <a:lstStyle/>
        <a:p>
          <a:endParaRPr lang="zh-TW" altLang="en-US"/>
        </a:p>
      </dgm:t>
    </dgm:pt>
    <dgm:pt modelId="{94C76A2C-C293-4D5B-8F02-A4D7C78CA76A}" type="pres">
      <dgm:prSet presAssocID="{60173AED-2F4A-4961-96F8-545C7A43DD80}" presName="right_34_2" presStyleLbl="node1" presStyleIdx="1" presStyleCnt="7">
        <dgm:presLayoutVars>
          <dgm:bulletEnabled val="1"/>
        </dgm:presLayoutVars>
      </dgm:prSet>
      <dgm:spPr/>
      <dgm:t>
        <a:bodyPr/>
        <a:lstStyle/>
        <a:p>
          <a:endParaRPr lang="zh-TW" altLang="en-US"/>
        </a:p>
      </dgm:t>
    </dgm:pt>
    <dgm:pt modelId="{6E01A4D6-F57B-42F8-96F2-84AE7FBF6068}" type="pres">
      <dgm:prSet presAssocID="{60173AED-2F4A-4961-96F8-545C7A43DD80}" presName="right_34_3" presStyleLbl="node1" presStyleIdx="2" presStyleCnt="7">
        <dgm:presLayoutVars>
          <dgm:bulletEnabled val="1"/>
        </dgm:presLayoutVars>
      </dgm:prSet>
      <dgm:spPr/>
      <dgm:t>
        <a:bodyPr/>
        <a:lstStyle/>
        <a:p>
          <a:endParaRPr lang="zh-TW" altLang="en-US"/>
        </a:p>
      </dgm:t>
    </dgm:pt>
    <dgm:pt modelId="{675FCE68-0260-49B2-9132-11E462D16F08}" type="pres">
      <dgm:prSet presAssocID="{60173AED-2F4A-4961-96F8-545C7A43DD80}" presName="right_34_4" presStyleLbl="node1" presStyleIdx="3" presStyleCnt="7">
        <dgm:presLayoutVars>
          <dgm:bulletEnabled val="1"/>
        </dgm:presLayoutVars>
      </dgm:prSet>
      <dgm:spPr/>
      <dgm:t>
        <a:bodyPr/>
        <a:lstStyle/>
        <a:p>
          <a:endParaRPr lang="zh-TW" altLang="en-US"/>
        </a:p>
      </dgm:t>
    </dgm:pt>
    <dgm:pt modelId="{455375ED-C81E-44C9-83CB-342B92FB8810}" type="pres">
      <dgm:prSet presAssocID="{60173AED-2F4A-4961-96F8-545C7A43DD80}" presName="left_34_1" presStyleLbl="node1" presStyleIdx="4" presStyleCnt="7">
        <dgm:presLayoutVars>
          <dgm:bulletEnabled val="1"/>
        </dgm:presLayoutVars>
      </dgm:prSet>
      <dgm:spPr/>
      <dgm:t>
        <a:bodyPr/>
        <a:lstStyle/>
        <a:p>
          <a:endParaRPr lang="zh-TW" altLang="en-US"/>
        </a:p>
      </dgm:t>
    </dgm:pt>
    <dgm:pt modelId="{A52B6683-C9C6-4460-996E-FE7C93F15FA1}" type="pres">
      <dgm:prSet presAssocID="{60173AED-2F4A-4961-96F8-545C7A43DD80}" presName="left_34_2" presStyleLbl="node1" presStyleIdx="5" presStyleCnt="7">
        <dgm:presLayoutVars>
          <dgm:bulletEnabled val="1"/>
        </dgm:presLayoutVars>
      </dgm:prSet>
      <dgm:spPr/>
      <dgm:t>
        <a:bodyPr/>
        <a:lstStyle/>
        <a:p>
          <a:endParaRPr lang="zh-TW" altLang="en-US"/>
        </a:p>
      </dgm:t>
    </dgm:pt>
    <dgm:pt modelId="{58A65753-C638-40BA-BBD8-2AF60012593A}" type="pres">
      <dgm:prSet presAssocID="{60173AED-2F4A-4961-96F8-545C7A43DD80}" presName="left_34_3" presStyleLbl="node1" presStyleIdx="6" presStyleCnt="7">
        <dgm:presLayoutVars>
          <dgm:bulletEnabled val="1"/>
        </dgm:presLayoutVars>
      </dgm:prSet>
      <dgm:spPr/>
      <dgm:t>
        <a:bodyPr/>
        <a:lstStyle/>
        <a:p>
          <a:endParaRPr lang="zh-TW" altLang="en-US"/>
        </a:p>
      </dgm:t>
    </dgm:pt>
  </dgm:ptLst>
  <dgm:cxnLst>
    <dgm:cxn modelId="{8DA6FA81-3737-4A25-B63F-713BDDC6909E}" srcId="{CE2B2508-38A4-42B4-A074-B8A4BDB7E1F5}" destId="{235116B3-7F63-4788-BAFC-9CB97E8E1047}" srcOrd="0" destOrd="0" parTransId="{3FC23ABC-FD3F-45B0-A623-31A9161CE48B}" sibTransId="{20BA6639-AB1D-48E9-9582-BFA13C864B98}"/>
    <dgm:cxn modelId="{7B1E7842-5AF9-4849-B587-E0EE0A15F566}" type="presOf" srcId="{60173AED-2F4A-4961-96F8-545C7A43DD80}" destId="{BE53705D-39CD-4927-8902-38B715308B80}" srcOrd="0" destOrd="0" presId="urn:microsoft.com/office/officeart/2005/8/layout/balance1"/>
    <dgm:cxn modelId="{0F8455E3-CE75-4A49-ACB2-D22B7EF16515}" srcId="{017CDEE8-EBD5-40D6-99FD-3FF87E677A9E}" destId="{97C5A53A-EBCA-4717-BADD-0102C3C2035A}" srcOrd="0" destOrd="0" parTransId="{A1352937-412D-41CE-B783-F21DD23CE212}" sibTransId="{BEB8A290-3B71-4B60-AAAE-1DD84A31CD02}"/>
    <dgm:cxn modelId="{BC4CFB85-215F-427D-9AC0-7A0F169B44A9}" srcId="{017CDEE8-EBD5-40D6-99FD-3FF87E677A9E}" destId="{EA0A92EC-48FF-4C1F-93A5-F0536B438F49}" srcOrd="1" destOrd="0" parTransId="{D3C0048C-CB75-4D5C-9A55-F33E17A72A30}" sibTransId="{11A80E61-E2F0-4086-BC60-8D3B85FB0D13}"/>
    <dgm:cxn modelId="{DE4DFC38-0D1F-46B3-A38E-8FF9A2E40B4D}" srcId="{CE2B2508-38A4-42B4-A074-B8A4BDB7E1F5}" destId="{723321FA-076D-452D-B1A7-1B388A07A6F2}" srcOrd="1" destOrd="0" parTransId="{AE59A101-B9C3-4AB5-827B-3CDCC26D8A24}" sibTransId="{9803B118-BF49-4EDC-8305-8342013C45DD}"/>
    <dgm:cxn modelId="{B37A7AD3-7F7E-4795-9767-DD1D5F1B705D}" srcId="{CE2B2508-38A4-42B4-A074-B8A4BDB7E1F5}" destId="{723829AE-320E-45C3-B87F-A47D44EF0C51}" srcOrd="2" destOrd="0" parTransId="{B656CB46-9B55-4CE5-88A0-83E72D0C964D}" sibTransId="{4012C1B9-979C-4669-8443-5CDFD65F309F}"/>
    <dgm:cxn modelId="{20135000-F76E-4AE0-99A6-5281F9015660}" srcId="{60173AED-2F4A-4961-96F8-545C7A43DD80}" destId="{CE2B2508-38A4-42B4-A074-B8A4BDB7E1F5}" srcOrd="0" destOrd="0" parTransId="{46C3E233-9154-4935-9765-CD4C1A4FB846}" sibTransId="{89106A89-1B14-47CA-B6FF-50C3DA5D2E2A}"/>
    <dgm:cxn modelId="{41AD9D21-4D53-4638-8B89-BB672D3A9E02}" type="presOf" srcId="{EA0A92EC-48FF-4C1F-93A5-F0536B438F49}" destId="{94C76A2C-C293-4D5B-8F02-A4D7C78CA76A}" srcOrd="0" destOrd="0" presId="urn:microsoft.com/office/officeart/2005/8/layout/balance1"/>
    <dgm:cxn modelId="{FB161BD7-09B6-4E86-A1BA-15ED426AEA90}" type="presOf" srcId="{235116B3-7F63-4788-BAFC-9CB97E8E1047}" destId="{455375ED-C81E-44C9-83CB-342B92FB8810}" srcOrd="0" destOrd="0" presId="urn:microsoft.com/office/officeart/2005/8/layout/balance1"/>
    <dgm:cxn modelId="{511562EC-E634-4CA7-B2F9-1D254FEA67E1}" type="presOf" srcId="{017CDEE8-EBD5-40D6-99FD-3FF87E677A9E}" destId="{35C86D49-70A3-459A-B4D5-F32ECD963BFA}" srcOrd="0" destOrd="0" presId="urn:microsoft.com/office/officeart/2005/8/layout/balance1"/>
    <dgm:cxn modelId="{CE7B11A5-956A-4F7A-A8E8-CA1E3D51181F}" type="presOf" srcId="{97C5A53A-EBCA-4717-BADD-0102C3C2035A}" destId="{F577AC9D-F585-4AF4-B074-04AD4598F3C2}" srcOrd="0" destOrd="0" presId="urn:microsoft.com/office/officeart/2005/8/layout/balance1"/>
    <dgm:cxn modelId="{F17EA73C-1309-4182-9EB6-449AA2922A92}" srcId="{60173AED-2F4A-4961-96F8-545C7A43DD80}" destId="{017CDEE8-EBD5-40D6-99FD-3FF87E677A9E}" srcOrd="1" destOrd="0" parTransId="{56943F13-DE80-44C0-8560-AAF9697099AC}" sibTransId="{6A6BBC75-1A46-45B6-8676-6908E33A3C34}"/>
    <dgm:cxn modelId="{C6936745-2C92-44C1-8F9A-7A891AC14BFA}" type="presOf" srcId="{971BDD2B-9203-49E4-8B82-09AE14D8C6B8}" destId="{6E01A4D6-F57B-42F8-96F2-84AE7FBF6068}" srcOrd="0" destOrd="0" presId="urn:microsoft.com/office/officeart/2005/8/layout/balance1"/>
    <dgm:cxn modelId="{CBC3128C-E160-4E17-BCAD-71410907375F}" srcId="{017CDEE8-EBD5-40D6-99FD-3FF87E677A9E}" destId="{74308409-A943-46EE-A230-EF9372006A3E}" srcOrd="3" destOrd="0" parTransId="{1B4ABC86-3AE9-451A-89E1-657FC9960F0B}" sibTransId="{5F3EF5DD-9D3F-4D58-97F1-2F3B522456B5}"/>
    <dgm:cxn modelId="{05AC6994-1BF5-4E17-9E8C-E6FCCEAB3CE4}" type="presOf" srcId="{723321FA-076D-452D-B1A7-1B388A07A6F2}" destId="{A52B6683-C9C6-4460-996E-FE7C93F15FA1}" srcOrd="0" destOrd="0" presId="urn:microsoft.com/office/officeart/2005/8/layout/balance1"/>
    <dgm:cxn modelId="{5152E3C3-D251-4910-9BCA-6D5E42721203}" type="presOf" srcId="{723829AE-320E-45C3-B87F-A47D44EF0C51}" destId="{58A65753-C638-40BA-BBD8-2AF60012593A}" srcOrd="0" destOrd="0" presId="urn:microsoft.com/office/officeart/2005/8/layout/balance1"/>
    <dgm:cxn modelId="{874FB1D6-BA3D-48C3-B52C-C0BBF59E6F87}" srcId="{017CDEE8-EBD5-40D6-99FD-3FF87E677A9E}" destId="{971BDD2B-9203-49E4-8B82-09AE14D8C6B8}" srcOrd="2" destOrd="0" parTransId="{A100093D-5B09-415D-9DB1-32C38E8A22A7}" sibTransId="{A36BF3CB-D264-45A1-A380-1518571E8600}"/>
    <dgm:cxn modelId="{FF5DAC66-1F16-4955-BC69-6DF9C0C2F36F}" type="presOf" srcId="{CE2B2508-38A4-42B4-A074-B8A4BDB7E1F5}" destId="{CC27B1ED-62E1-46FC-A9BF-636F8EBE2B92}" srcOrd="0" destOrd="0" presId="urn:microsoft.com/office/officeart/2005/8/layout/balance1"/>
    <dgm:cxn modelId="{3E0334E6-41C8-4817-B8EF-1468A1976BA2}" type="presOf" srcId="{74308409-A943-46EE-A230-EF9372006A3E}" destId="{675FCE68-0260-49B2-9132-11E462D16F08}" srcOrd="0" destOrd="0" presId="urn:microsoft.com/office/officeart/2005/8/layout/balance1"/>
    <dgm:cxn modelId="{4FF1E653-17D7-4B26-B7FF-4F8D689E04D5}" type="presParOf" srcId="{BE53705D-39CD-4927-8902-38B715308B80}" destId="{2B499B76-CD20-4B01-B217-7CEEBC181A65}" srcOrd="0" destOrd="0" presId="urn:microsoft.com/office/officeart/2005/8/layout/balance1"/>
    <dgm:cxn modelId="{553AB371-7718-4734-89B8-3365BB111B7F}" type="presParOf" srcId="{BE53705D-39CD-4927-8902-38B715308B80}" destId="{7628A8D4-CBD2-4F9E-9D57-C684921265D6}" srcOrd="1" destOrd="0" presId="urn:microsoft.com/office/officeart/2005/8/layout/balance1"/>
    <dgm:cxn modelId="{F64EDA1C-6AA6-4C90-AC0E-8D6011D52860}" type="presParOf" srcId="{7628A8D4-CBD2-4F9E-9D57-C684921265D6}" destId="{CC27B1ED-62E1-46FC-A9BF-636F8EBE2B92}" srcOrd="0" destOrd="0" presId="urn:microsoft.com/office/officeart/2005/8/layout/balance1"/>
    <dgm:cxn modelId="{DD7D0DA2-FE11-4755-96E6-CE759CDCF3B2}" type="presParOf" srcId="{7628A8D4-CBD2-4F9E-9D57-C684921265D6}" destId="{35C86D49-70A3-459A-B4D5-F32ECD963BFA}" srcOrd="1" destOrd="0" presId="urn:microsoft.com/office/officeart/2005/8/layout/balance1"/>
    <dgm:cxn modelId="{B36C4238-F239-4F86-9324-2F0031F8536D}" type="presParOf" srcId="{BE53705D-39CD-4927-8902-38B715308B80}" destId="{42DE5833-997D-4A08-8198-45107192FE4F}" srcOrd="2" destOrd="0" presId="urn:microsoft.com/office/officeart/2005/8/layout/balance1"/>
    <dgm:cxn modelId="{6795A70F-898D-4EA5-8833-E734E1083F48}" type="presParOf" srcId="{42DE5833-997D-4A08-8198-45107192FE4F}" destId="{71C88458-5230-438B-867A-FDA83596EE73}" srcOrd="0" destOrd="0" presId="urn:microsoft.com/office/officeart/2005/8/layout/balance1"/>
    <dgm:cxn modelId="{4CA809FF-6032-48AD-9E9B-6B7AD62C9C33}" type="presParOf" srcId="{42DE5833-997D-4A08-8198-45107192FE4F}" destId="{1E2116A6-B2AA-4647-86C4-5BD70F59126E}" srcOrd="1" destOrd="0" presId="urn:microsoft.com/office/officeart/2005/8/layout/balance1"/>
    <dgm:cxn modelId="{B733D693-3519-4EFC-9EFC-AE0A679F0CBF}" type="presParOf" srcId="{42DE5833-997D-4A08-8198-45107192FE4F}" destId="{5DD64B36-CADF-4F8F-9D80-86F7EAFC1F5F}" srcOrd="2" destOrd="0" presId="urn:microsoft.com/office/officeart/2005/8/layout/balance1"/>
    <dgm:cxn modelId="{6AF7763C-6A9D-45C8-8565-D4FD68BB3999}" type="presParOf" srcId="{42DE5833-997D-4A08-8198-45107192FE4F}" destId="{F577AC9D-F585-4AF4-B074-04AD4598F3C2}" srcOrd="3" destOrd="0" presId="urn:microsoft.com/office/officeart/2005/8/layout/balance1"/>
    <dgm:cxn modelId="{F033CFDE-A3B9-41A6-8034-3D19EB9549E3}" type="presParOf" srcId="{42DE5833-997D-4A08-8198-45107192FE4F}" destId="{94C76A2C-C293-4D5B-8F02-A4D7C78CA76A}" srcOrd="4" destOrd="0" presId="urn:microsoft.com/office/officeart/2005/8/layout/balance1"/>
    <dgm:cxn modelId="{E94CB35C-261B-4836-9DF5-51BF93A46991}" type="presParOf" srcId="{42DE5833-997D-4A08-8198-45107192FE4F}" destId="{6E01A4D6-F57B-42F8-96F2-84AE7FBF6068}" srcOrd="5" destOrd="0" presId="urn:microsoft.com/office/officeart/2005/8/layout/balance1"/>
    <dgm:cxn modelId="{93FFD8A9-06F1-4D1D-97CF-6EC91C4B28B3}" type="presParOf" srcId="{42DE5833-997D-4A08-8198-45107192FE4F}" destId="{675FCE68-0260-49B2-9132-11E462D16F08}" srcOrd="6" destOrd="0" presId="urn:microsoft.com/office/officeart/2005/8/layout/balance1"/>
    <dgm:cxn modelId="{F6E470E8-B8E9-4351-AD56-2FB73E15AE86}" type="presParOf" srcId="{42DE5833-997D-4A08-8198-45107192FE4F}" destId="{455375ED-C81E-44C9-83CB-342B92FB8810}" srcOrd="7" destOrd="0" presId="urn:microsoft.com/office/officeart/2005/8/layout/balance1"/>
    <dgm:cxn modelId="{7AFDC1FC-BC62-4AE6-BF10-48DEAC947707}" type="presParOf" srcId="{42DE5833-997D-4A08-8198-45107192FE4F}" destId="{A52B6683-C9C6-4460-996E-FE7C93F15FA1}" srcOrd="8" destOrd="0" presId="urn:microsoft.com/office/officeart/2005/8/layout/balance1"/>
    <dgm:cxn modelId="{538606C7-44A2-425F-9FD0-1C6DB0F55B81}" type="presParOf" srcId="{42DE5833-997D-4A08-8198-45107192FE4F}" destId="{58A65753-C638-40BA-BBD8-2AF60012593A}" srcOrd="9" destOrd="0" presId="urn:microsoft.com/office/officeart/2005/8/layout/balance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0496A2-A38C-4734-8F0F-1AEB0B058FEA}">
      <dsp:nvSpPr>
        <dsp:cNvPr id="0" name=""/>
        <dsp:cNvSpPr/>
      </dsp:nvSpPr>
      <dsp:spPr>
        <a:xfrm>
          <a:off x="675327" y="241586"/>
          <a:ext cx="3326769" cy="3326769"/>
        </a:xfrm>
        <a:prstGeom prst="pie">
          <a:avLst>
            <a:gd name="adj1" fmla="val 16200000"/>
            <a:gd name="adj2" fmla="val 19285716"/>
          </a:avLst>
        </a:prstGeom>
        <a:solidFill>
          <a:schemeClr val="accent2">
            <a:hueOff val="0"/>
            <a:satOff val="0"/>
            <a:lumOff val="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rgbClr val="7030A0"/>
              </a:solidFill>
            </a:rPr>
            <a:t>政治</a:t>
          </a:r>
          <a:endParaRPr lang="zh-TW" altLang="en-US" sz="2400" kern="1200" dirty="0">
            <a:solidFill>
              <a:srgbClr val="7030A0"/>
            </a:solidFill>
          </a:endParaRPr>
        </a:p>
      </dsp:txBody>
      <dsp:txXfrm>
        <a:off x="2423069" y="550501"/>
        <a:ext cx="792088" cy="633670"/>
      </dsp:txXfrm>
    </dsp:sp>
    <dsp:sp modelId="{2A574C9A-C732-4A9B-8CD0-3087EF0D71C5}">
      <dsp:nvSpPr>
        <dsp:cNvPr id="0" name=""/>
        <dsp:cNvSpPr/>
      </dsp:nvSpPr>
      <dsp:spPr>
        <a:xfrm>
          <a:off x="718099" y="295052"/>
          <a:ext cx="3326769" cy="3326769"/>
        </a:xfrm>
        <a:prstGeom prst="pie">
          <a:avLst>
            <a:gd name="adj1" fmla="val 19285716"/>
            <a:gd name="adj2" fmla="val 771428"/>
          </a:avLst>
        </a:prstGeom>
        <a:solidFill>
          <a:srgbClr val="7030A0"/>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kern="1200" dirty="0" smtClean="0"/>
            <a:t>文化</a:t>
          </a:r>
          <a:endParaRPr lang="zh-TW" altLang="en-US" sz="2400" kern="1200" dirty="0"/>
        </a:p>
      </dsp:txBody>
      <dsp:txXfrm>
        <a:off x="2977530" y="1501006"/>
        <a:ext cx="910901" cy="554461"/>
      </dsp:txXfrm>
    </dsp:sp>
    <dsp:sp modelId="{2903ADFB-3F3C-4AFB-8D87-34AFB12D3B21}">
      <dsp:nvSpPr>
        <dsp:cNvPr id="0" name=""/>
        <dsp:cNvSpPr/>
      </dsp:nvSpPr>
      <dsp:spPr>
        <a:xfrm>
          <a:off x="702654" y="362380"/>
          <a:ext cx="3326769" cy="3326769"/>
        </a:xfrm>
        <a:prstGeom prst="pie">
          <a:avLst>
            <a:gd name="adj1" fmla="val 771428"/>
            <a:gd name="adj2" fmla="val 3857143"/>
          </a:avLst>
        </a:prstGeom>
        <a:solidFill>
          <a:schemeClr val="accent4">
            <a:hueOff val="0"/>
            <a:satOff val="0"/>
            <a:lumOff val="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kern="1200" dirty="0" smtClean="0"/>
            <a:t>族群</a:t>
          </a:r>
          <a:endParaRPr lang="zh-TW" altLang="en-US" sz="2400" kern="1200" dirty="0"/>
        </a:p>
      </dsp:txBody>
      <dsp:txXfrm>
        <a:off x="2838915" y="2332699"/>
        <a:ext cx="792088" cy="613868"/>
      </dsp:txXfrm>
    </dsp:sp>
    <dsp:sp modelId="{C1F34EA6-41D0-4EB9-8CF8-9F955E1C48EF}">
      <dsp:nvSpPr>
        <dsp:cNvPr id="0" name=""/>
        <dsp:cNvSpPr/>
      </dsp:nvSpPr>
      <dsp:spPr>
        <a:xfrm>
          <a:off x="640871" y="392083"/>
          <a:ext cx="3326769" cy="3326769"/>
        </a:xfrm>
        <a:prstGeom prst="pie">
          <a:avLst>
            <a:gd name="adj1" fmla="val 3857226"/>
            <a:gd name="adj2" fmla="val 6942858"/>
          </a:avLst>
        </a:prstGeom>
        <a:solidFill>
          <a:schemeClr val="accent5">
            <a:hueOff val="0"/>
            <a:satOff val="0"/>
            <a:lumOff val="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kern="1200" dirty="0" smtClean="0"/>
            <a:t>社會</a:t>
          </a:r>
          <a:endParaRPr lang="zh-TW" altLang="en-US" sz="2400" kern="1200" dirty="0"/>
        </a:p>
      </dsp:txBody>
      <dsp:txXfrm>
        <a:off x="1918113" y="3005973"/>
        <a:ext cx="772285" cy="554461"/>
      </dsp:txXfrm>
    </dsp:sp>
    <dsp:sp modelId="{8EEBE06A-514B-458E-B9AC-2D5324E3F320}">
      <dsp:nvSpPr>
        <dsp:cNvPr id="0" name=""/>
        <dsp:cNvSpPr/>
      </dsp:nvSpPr>
      <dsp:spPr>
        <a:xfrm>
          <a:off x="579088" y="362380"/>
          <a:ext cx="3326769" cy="3326769"/>
        </a:xfrm>
        <a:prstGeom prst="pie">
          <a:avLst>
            <a:gd name="adj1" fmla="val 6942858"/>
            <a:gd name="adj2" fmla="val 10028574"/>
          </a:avLst>
        </a:prstGeom>
        <a:solidFill>
          <a:schemeClr val="accent6">
            <a:hueOff val="0"/>
            <a:satOff val="0"/>
            <a:lumOff val="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kern="1200" dirty="0" smtClean="0"/>
            <a:t>外交</a:t>
          </a:r>
          <a:endParaRPr lang="zh-TW" altLang="en-US" sz="2400" kern="1200" dirty="0"/>
        </a:p>
      </dsp:txBody>
      <dsp:txXfrm>
        <a:off x="977508" y="2332699"/>
        <a:ext cx="792088" cy="613868"/>
      </dsp:txXfrm>
    </dsp:sp>
    <dsp:sp modelId="{0F7B9DB7-8E8A-48CC-8037-3F6DC800573D}">
      <dsp:nvSpPr>
        <dsp:cNvPr id="0" name=""/>
        <dsp:cNvSpPr/>
      </dsp:nvSpPr>
      <dsp:spPr>
        <a:xfrm>
          <a:off x="563642" y="295052"/>
          <a:ext cx="3326769" cy="3326769"/>
        </a:xfrm>
        <a:prstGeom prst="pie">
          <a:avLst>
            <a:gd name="adj1" fmla="val 10028574"/>
            <a:gd name="adj2" fmla="val 13114284"/>
          </a:avLst>
        </a:prstGeom>
        <a:solidFill>
          <a:schemeClr val="accent2">
            <a:hueOff val="0"/>
            <a:satOff val="0"/>
            <a:lumOff val="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rgbClr val="002060"/>
              </a:solidFill>
            </a:rPr>
            <a:t>經濟</a:t>
          </a:r>
          <a:endParaRPr lang="zh-TW" altLang="en-US" sz="2400" kern="1200" dirty="0">
            <a:solidFill>
              <a:srgbClr val="002060"/>
            </a:solidFill>
          </a:endParaRPr>
        </a:p>
      </dsp:txBody>
      <dsp:txXfrm>
        <a:off x="720080" y="1501006"/>
        <a:ext cx="910901" cy="554461"/>
      </dsp:txXfrm>
    </dsp:sp>
    <dsp:sp modelId="{31D125F4-E731-46F2-A63D-D075DFE92D51}">
      <dsp:nvSpPr>
        <dsp:cNvPr id="0" name=""/>
        <dsp:cNvSpPr/>
      </dsp:nvSpPr>
      <dsp:spPr>
        <a:xfrm>
          <a:off x="606415" y="241586"/>
          <a:ext cx="3326769" cy="3326769"/>
        </a:xfrm>
        <a:prstGeom prst="pie">
          <a:avLst>
            <a:gd name="adj1" fmla="val 13114284"/>
            <a:gd name="adj2" fmla="val 16200000"/>
          </a:avLst>
        </a:prstGeom>
        <a:solidFill>
          <a:schemeClr val="accent3">
            <a:hueOff val="0"/>
            <a:satOff val="0"/>
            <a:lumOff val="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kern="1200" smtClean="0"/>
            <a:t>科學</a:t>
          </a:r>
          <a:endParaRPr lang="zh-TW" altLang="en-US" sz="2400" kern="1200" dirty="0"/>
        </a:p>
      </dsp:txBody>
      <dsp:txXfrm>
        <a:off x="1393354" y="550501"/>
        <a:ext cx="792088" cy="633670"/>
      </dsp:txXfrm>
    </dsp:sp>
    <dsp:sp modelId="{06838178-AB4E-4174-A1F5-DED1AE5D3C95}">
      <dsp:nvSpPr>
        <dsp:cNvPr id="0" name=""/>
        <dsp:cNvSpPr/>
      </dsp:nvSpPr>
      <dsp:spPr>
        <a:xfrm>
          <a:off x="469218" y="35643"/>
          <a:ext cx="3738655" cy="3738655"/>
        </a:xfrm>
        <a:prstGeom prst="circularArrow">
          <a:avLst>
            <a:gd name="adj1" fmla="val 5085"/>
            <a:gd name="adj2" fmla="val 327528"/>
            <a:gd name="adj3" fmla="val 18957827"/>
            <a:gd name="adj4" fmla="val 16200343"/>
            <a:gd name="adj5" fmla="val 593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F85E52A-D6A7-47DB-8790-A937CB99E27F}">
      <dsp:nvSpPr>
        <dsp:cNvPr id="0" name=""/>
        <dsp:cNvSpPr/>
      </dsp:nvSpPr>
      <dsp:spPr>
        <a:xfrm>
          <a:off x="512260" y="89346"/>
          <a:ext cx="3738655" cy="3738655"/>
        </a:xfrm>
        <a:prstGeom prst="circularArrow">
          <a:avLst>
            <a:gd name="adj1" fmla="val 5085"/>
            <a:gd name="adj2" fmla="val 327528"/>
            <a:gd name="adj3" fmla="val 443744"/>
            <a:gd name="adj4" fmla="val 19285776"/>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ACD3E42-5ACA-4B39-8D9F-AB40314B2E95}">
      <dsp:nvSpPr>
        <dsp:cNvPr id="0" name=""/>
        <dsp:cNvSpPr/>
      </dsp:nvSpPr>
      <dsp:spPr>
        <a:xfrm>
          <a:off x="496759" y="156517"/>
          <a:ext cx="3738655" cy="3738655"/>
        </a:xfrm>
        <a:prstGeom prst="circularArrow">
          <a:avLst>
            <a:gd name="adj1" fmla="val 5085"/>
            <a:gd name="adj2" fmla="val 327528"/>
            <a:gd name="adj3" fmla="val 3529100"/>
            <a:gd name="adj4" fmla="val 770764"/>
            <a:gd name="adj5" fmla="val 593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E791CE0-7C9D-4B10-B7EC-518DAD43727A}">
      <dsp:nvSpPr>
        <dsp:cNvPr id="0" name=""/>
        <dsp:cNvSpPr/>
      </dsp:nvSpPr>
      <dsp:spPr>
        <a:xfrm>
          <a:off x="434928" y="186053"/>
          <a:ext cx="3738655" cy="3738655"/>
        </a:xfrm>
        <a:prstGeom prst="circularArrow">
          <a:avLst>
            <a:gd name="adj1" fmla="val 5085"/>
            <a:gd name="adj2" fmla="val 327528"/>
            <a:gd name="adj3" fmla="val 6615046"/>
            <a:gd name="adj4" fmla="val 3857426"/>
            <a:gd name="adj5" fmla="val 5932"/>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75819B4-B23C-4C03-B421-2B0AEEBD52EB}">
      <dsp:nvSpPr>
        <dsp:cNvPr id="0" name=""/>
        <dsp:cNvSpPr/>
      </dsp:nvSpPr>
      <dsp:spPr>
        <a:xfrm>
          <a:off x="373097" y="156517"/>
          <a:ext cx="3738655" cy="3738655"/>
        </a:xfrm>
        <a:prstGeom prst="circularArrow">
          <a:avLst>
            <a:gd name="adj1" fmla="val 5085"/>
            <a:gd name="adj2" fmla="val 327528"/>
            <a:gd name="adj3" fmla="val 9701707"/>
            <a:gd name="adj4" fmla="val 6943371"/>
            <a:gd name="adj5" fmla="val 5932"/>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76DAB93-6B2A-471F-AF17-A8860115A65F}">
      <dsp:nvSpPr>
        <dsp:cNvPr id="0" name=""/>
        <dsp:cNvSpPr/>
      </dsp:nvSpPr>
      <dsp:spPr>
        <a:xfrm>
          <a:off x="357596" y="89346"/>
          <a:ext cx="3738655" cy="3738655"/>
        </a:xfrm>
        <a:prstGeom prst="circularArrow">
          <a:avLst>
            <a:gd name="adj1" fmla="val 5085"/>
            <a:gd name="adj2" fmla="val 327528"/>
            <a:gd name="adj3" fmla="val 12786695"/>
            <a:gd name="adj4" fmla="val 10028727"/>
            <a:gd name="adj5" fmla="val 593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C65C5F4-D189-4EBC-B9B1-F954BAE682F0}">
      <dsp:nvSpPr>
        <dsp:cNvPr id="0" name=""/>
        <dsp:cNvSpPr/>
      </dsp:nvSpPr>
      <dsp:spPr>
        <a:xfrm>
          <a:off x="400638" y="35643"/>
          <a:ext cx="3738655" cy="3738655"/>
        </a:xfrm>
        <a:prstGeom prst="circularArrow">
          <a:avLst>
            <a:gd name="adj1" fmla="val 5085"/>
            <a:gd name="adj2" fmla="val 327528"/>
            <a:gd name="adj3" fmla="val 15872129"/>
            <a:gd name="adj4" fmla="val 13114645"/>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6E32EB2-5849-4F3C-8CE0-946BDCA462DE}">
      <dsp:nvSpPr>
        <dsp:cNvPr id="0" name=""/>
        <dsp:cNvSpPr/>
      </dsp:nvSpPr>
      <dsp:spPr>
        <a:xfrm>
          <a:off x="2937238" y="2488453"/>
          <a:ext cx="1624872" cy="131700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zh-TW" altLang="en-US" sz="3600" kern="1200" dirty="0" smtClean="0"/>
            <a:t>生存</a:t>
          </a:r>
          <a:endParaRPr lang="zh-TW" altLang="en-US" sz="3600" kern="1200" dirty="0"/>
        </a:p>
      </dsp:txBody>
      <dsp:txXfrm>
        <a:off x="2937238" y="2488453"/>
        <a:ext cx="1624872" cy="1317001"/>
      </dsp:txXfrm>
    </dsp:sp>
    <dsp:sp modelId="{16AD914B-0649-4263-8093-EC14297C420A}">
      <dsp:nvSpPr>
        <dsp:cNvPr id="0" name=""/>
        <dsp:cNvSpPr/>
      </dsp:nvSpPr>
      <dsp:spPr>
        <a:xfrm rot="11700000">
          <a:off x="1316270" y="2433623"/>
          <a:ext cx="1599362" cy="551151"/>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FF0DFC-0048-456A-9F97-DA0AED7FD994}">
      <dsp:nvSpPr>
        <dsp:cNvPr id="0" name=""/>
        <dsp:cNvSpPr/>
      </dsp:nvSpPr>
      <dsp:spPr>
        <a:xfrm>
          <a:off x="424932" y="1767357"/>
          <a:ext cx="1837172" cy="146973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100000"/>
            </a:lnSpc>
            <a:spcBef>
              <a:spcPct val="0"/>
            </a:spcBef>
            <a:spcAft>
              <a:spcPts val="0"/>
            </a:spcAft>
          </a:pPr>
          <a:r>
            <a:rPr lang="zh-TW" altLang="en-US" sz="3200" kern="1200" dirty="0" smtClean="0"/>
            <a:t>人與天：</a:t>
          </a:r>
          <a:endParaRPr lang="en-US" altLang="zh-TW" sz="3200" kern="1200" dirty="0" smtClean="0"/>
        </a:p>
        <a:p>
          <a:pPr lvl="0" algn="ctr" defTabSz="1422400">
            <a:lnSpc>
              <a:spcPct val="100000"/>
            </a:lnSpc>
            <a:spcBef>
              <a:spcPct val="0"/>
            </a:spcBef>
            <a:spcAft>
              <a:spcPts val="0"/>
            </a:spcAft>
          </a:pPr>
          <a:r>
            <a:rPr lang="zh-TW" altLang="en-US" sz="3200" kern="1200" dirty="0" smtClean="0"/>
            <a:t>價值理念</a:t>
          </a:r>
          <a:endParaRPr lang="zh-TW" altLang="en-US" sz="3200" kern="1200" dirty="0"/>
        </a:p>
      </dsp:txBody>
      <dsp:txXfrm>
        <a:off x="424932" y="1767357"/>
        <a:ext cx="1837172" cy="1469737"/>
      </dsp:txXfrm>
    </dsp:sp>
    <dsp:sp modelId="{59363A61-2083-4323-B732-65DE53280963}">
      <dsp:nvSpPr>
        <dsp:cNvPr id="0" name=""/>
        <dsp:cNvSpPr/>
      </dsp:nvSpPr>
      <dsp:spPr>
        <a:xfrm rot="14700000">
          <a:off x="2202748" y="1389422"/>
          <a:ext cx="1711758" cy="551151"/>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1FF10-8841-492B-9FAF-387C4DA021D8}">
      <dsp:nvSpPr>
        <dsp:cNvPr id="0" name=""/>
        <dsp:cNvSpPr/>
      </dsp:nvSpPr>
      <dsp:spPr>
        <a:xfrm>
          <a:off x="1778331" y="154439"/>
          <a:ext cx="1837172" cy="146973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100000"/>
            </a:lnSpc>
            <a:spcBef>
              <a:spcPct val="0"/>
            </a:spcBef>
            <a:spcAft>
              <a:spcPts val="0"/>
            </a:spcAft>
          </a:pPr>
          <a:r>
            <a:rPr lang="zh-TW" altLang="en-US" sz="3200" kern="1200" dirty="0" smtClean="0"/>
            <a:t>人與人：</a:t>
          </a:r>
          <a:endParaRPr lang="en-US" altLang="zh-TW" sz="3200" kern="1200" dirty="0" smtClean="0"/>
        </a:p>
        <a:p>
          <a:pPr lvl="0" algn="ctr" defTabSz="1422400">
            <a:lnSpc>
              <a:spcPct val="100000"/>
            </a:lnSpc>
            <a:spcBef>
              <a:spcPct val="0"/>
            </a:spcBef>
            <a:spcAft>
              <a:spcPts val="0"/>
            </a:spcAft>
          </a:pPr>
          <a:r>
            <a:rPr lang="zh-TW" altLang="en-US" sz="3200" kern="1200" dirty="0" smtClean="0"/>
            <a:t>社會運作</a:t>
          </a:r>
          <a:endParaRPr lang="zh-TW" altLang="en-US" sz="3200" kern="1200" dirty="0"/>
        </a:p>
      </dsp:txBody>
      <dsp:txXfrm>
        <a:off x="1778331" y="154439"/>
        <a:ext cx="1837172" cy="1469737"/>
      </dsp:txXfrm>
    </dsp:sp>
    <dsp:sp modelId="{B72F827B-6CFD-4212-9EBF-46EFC4D1F342}">
      <dsp:nvSpPr>
        <dsp:cNvPr id="0" name=""/>
        <dsp:cNvSpPr/>
      </dsp:nvSpPr>
      <dsp:spPr>
        <a:xfrm rot="17700000">
          <a:off x="3584842" y="1389422"/>
          <a:ext cx="1711758" cy="551151"/>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443B70-A8A9-4F05-9C3B-8B9764F29ACC}">
      <dsp:nvSpPr>
        <dsp:cNvPr id="0" name=""/>
        <dsp:cNvSpPr/>
      </dsp:nvSpPr>
      <dsp:spPr>
        <a:xfrm>
          <a:off x="3883846" y="154439"/>
          <a:ext cx="1837172" cy="146973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100000"/>
            </a:lnSpc>
            <a:spcBef>
              <a:spcPct val="0"/>
            </a:spcBef>
            <a:spcAft>
              <a:spcPts val="0"/>
            </a:spcAft>
          </a:pPr>
          <a:r>
            <a:rPr lang="zh-TW" altLang="en-US" sz="3200" kern="1200" dirty="0" smtClean="0"/>
            <a:t>人與物：</a:t>
          </a:r>
          <a:endParaRPr lang="en-US" altLang="zh-TW" sz="3200" kern="1200" dirty="0" smtClean="0"/>
        </a:p>
        <a:p>
          <a:pPr lvl="0" algn="ctr" defTabSz="1422400">
            <a:lnSpc>
              <a:spcPct val="100000"/>
            </a:lnSpc>
            <a:spcBef>
              <a:spcPct val="0"/>
            </a:spcBef>
            <a:spcAft>
              <a:spcPts val="0"/>
            </a:spcAft>
          </a:pPr>
          <a:r>
            <a:rPr lang="zh-TW" altLang="en-US" sz="3200" kern="1200" dirty="0" smtClean="0"/>
            <a:t>環境掌握</a:t>
          </a:r>
          <a:endParaRPr lang="zh-TW" altLang="en-US" sz="3200" kern="1200" dirty="0"/>
        </a:p>
      </dsp:txBody>
      <dsp:txXfrm>
        <a:off x="3883846" y="154439"/>
        <a:ext cx="1837172" cy="1469737"/>
      </dsp:txXfrm>
    </dsp:sp>
    <dsp:sp modelId="{C1E8EFCC-8FE2-4DE6-88BC-C76EDFEA19CF}">
      <dsp:nvSpPr>
        <dsp:cNvPr id="0" name=""/>
        <dsp:cNvSpPr/>
      </dsp:nvSpPr>
      <dsp:spPr>
        <a:xfrm rot="20700000">
          <a:off x="4583717" y="2433623"/>
          <a:ext cx="1599362" cy="551151"/>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16C52D-1296-47C4-A40E-455DA0B9DBE3}">
      <dsp:nvSpPr>
        <dsp:cNvPr id="0" name=""/>
        <dsp:cNvSpPr/>
      </dsp:nvSpPr>
      <dsp:spPr>
        <a:xfrm>
          <a:off x="5237244" y="1767357"/>
          <a:ext cx="1837172" cy="146973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100000"/>
            </a:lnSpc>
            <a:spcBef>
              <a:spcPct val="0"/>
            </a:spcBef>
            <a:spcAft>
              <a:spcPts val="0"/>
            </a:spcAft>
          </a:pPr>
          <a:r>
            <a:rPr lang="zh-TW" altLang="en-US" sz="3200" kern="1200" dirty="0" smtClean="0"/>
            <a:t>人與我：</a:t>
          </a:r>
          <a:endParaRPr lang="en-US" altLang="zh-TW" sz="3200" kern="1200" dirty="0" smtClean="0"/>
        </a:p>
        <a:p>
          <a:pPr lvl="0" algn="ctr" defTabSz="1422400">
            <a:lnSpc>
              <a:spcPct val="100000"/>
            </a:lnSpc>
            <a:spcBef>
              <a:spcPct val="0"/>
            </a:spcBef>
            <a:spcAft>
              <a:spcPts val="0"/>
            </a:spcAft>
          </a:pPr>
          <a:r>
            <a:rPr lang="zh-TW" altLang="en-US" sz="3200" kern="1200" dirty="0" smtClean="0"/>
            <a:t>生命成長</a:t>
          </a:r>
          <a:endParaRPr lang="zh-TW" altLang="en-US" sz="3200" kern="1200" dirty="0"/>
        </a:p>
      </dsp:txBody>
      <dsp:txXfrm>
        <a:off x="5237244" y="1767357"/>
        <a:ext cx="1837172" cy="146973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5265F26-4694-48AE-A9F1-1DC8B8175AD0}">
      <dsp:nvSpPr>
        <dsp:cNvPr id="0" name=""/>
        <dsp:cNvSpPr/>
      </dsp:nvSpPr>
      <dsp:spPr>
        <a:xfrm>
          <a:off x="744193" y="0"/>
          <a:ext cx="5040560" cy="5040560"/>
        </a:xfrm>
        <a:prstGeom prst="ellipse">
          <a:avLst/>
        </a:prstGeom>
        <a:solidFill>
          <a:srgbClr val="92D050"/>
        </a:soli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zh-TW" altLang="en-US" sz="2000" kern="1200" dirty="0" smtClean="0">
              <a:solidFill>
                <a:schemeClr val="tx1"/>
              </a:solidFill>
            </a:rPr>
            <a:t>社會如何看待科技</a:t>
          </a:r>
          <a:endParaRPr lang="zh-TW" altLang="en-US" sz="2000" kern="1200" dirty="0">
            <a:solidFill>
              <a:schemeClr val="tx1"/>
            </a:solidFill>
          </a:endParaRPr>
        </a:p>
      </dsp:txBody>
      <dsp:txXfrm>
        <a:off x="2559803" y="252027"/>
        <a:ext cx="1409340" cy="756084"/>
      </dsp:txXfrm>
    </dsp:sp>
    <dsp:sp modelId="{3800C796-AFFF-4C68-AEB7-90A8BE36B67F}">
      <dsp:nvSpPr>
        <dsp:cNvPr id="0" name=""/>
        <dsp:cNvSpPr/>
      </dsp:nvSpPr>
      <dsp:spPr>
        <a:xfrm>
          <a:off x="1277888" y="1008112"/>
          <a:ext cx="4032448" cy="4032448"/>
        </a:xfrm>
        <a:prstGeom prst="ellipse">
          <a:avLst/>
        </a:prstGeom>
        <a:solidFill>
          <a:srgbClr val="00B050"/>
        </a:soli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zh-TW" altLang="en-US" sz="2000" kern="1200" dirty="0" smtClean="0">
              <a:solidFill>
                <a:schemeClr val="tx1"/>
              </a:solidFill>
            </a:rPr>
            <a:t>科技文化</a:t>
          </a:r>
          <a:endParaRPr lang="zh-TW" altLang="en-US" sz="2000" kern="1200" dirty="0">
            <a:solidFill>
              <a:schemeClr val="tx1"/>
            </a:solidFill>
          </a:endParaRPr>
        </a:p>
      </dsp:txBody>
      <dsp:txXfrm>
        <a:off x="2589441" y="1250058"/>
        <a:ext cx="1409340" cy="725840"/>
      </dsp:txXfrm>
    </dsp:sp>
    <dsp:sp modelId="{F2ACEEED-F436-4EB5-AC41-B466B8AD6290}">
      <dsp:nvSpPr>
        <dsp:cNvPr id="0" name=""/>
        <dsp:cNvSpPr/>
      </dsp:nvSpPr>
      <dsp:spPr>
        <a:xfrm>
          <a:off x="1781943" y="2016223"/>
          <a:ext cx="3024336" cy="3024336"/>
        </a:xfrm>
        <a:prstGeom prst="ellipse">
          <a:avLst/>
        </a:prstGeom>
        <a:solidFill>
          <a:srgbClr val="0070C0"/>
        </a:soli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zh-TW" altLang="en-US" sz="2000" kern="1200" dirty="0" smtClean="0"/>
            <a:t>科技社群</a:t>
          </a:r>
          <a:endParaRPr lang="zh-TW" altLang="en-US" sz="2000" kern="1200" dirty="0"/>
        </a:p>
      </dsp:txBody>
      <dsp:txXfrm>
        <a:off x="2589441" y="2243049"/>
        <a:ext cx="1409340" cy="680475"/>
      </dsp:txXfrm>
    </dsp:sp>
    <dsp:sp modelId="{404DF736-1FEC-4D7A-9AB7-70B908433BC0}">
      <dsp:nvSpPr>
        <dsp:cNvPr id="0" name=""/>
        <dsp:cNvSpPr/>
      </dsp:nvSpPr>
      <dsp:spPr>
        <a:xfrm>
          <a:off x="2286000" y="3024336"/>
          <a:ext cx="2016224" cy="2016224"/>
        </a:xfrm>
        <a:prstGeom prst="ellipse">
          <a:avLst/>
        </a:prstGeom>
        <a:solidFill>
          <a:srgbClr val="7030A0"/>
        </a:soli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TW" altLang="en-US" sz="2400" kern="1200" dirty="0" smtClean="0"/>
            <a:t>科技人</a:t>
          </a:r>
          <a:endParaRPr lang="en-US" altLang="zh-TW" sz="2400" kern="1200" dirty="0" smtClean="0"/>
        </a:p>
        <a:p>
          <a:pPr lvl="0" algn="ctr" defTabSz="1066800">
            <a:lnSpc>
              <a:spcPct val="90000"/>
            </a:lnSpc>
            <a:spcBef>
              <a:spcPct val="0"/>
            </a:spcBef>
            <a:spcAft>
              <a:spcPct val="35000"/>
            </a:spcAft>
          </a:pPr>
          <a:r>
            <a:rPr lang="zh-TW" altLang="en-US" sz="2400" kern="1200" dirty="0" smtClean="0"/>
            <a:t>生涯</a:t>
          </a:r>
          <a:endParaRPr lang="zh-TW" altLang="en-US" sz="2400" kern="1200" dirty="0"/>
        </a:p>
      </dsp:txBody>
      <dsp:txXfrm>
        <a:off x="2581269" y="3528392"/>
        <a:ext cx="1425685" cy="100811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C27B1ED-62E1-46FC-A9BF-636F8EBE2B92}">
      <dsp:nvSpPr>
        <dsp:cNvPr id="0" name=""/>
        <dsp:cNvSpPr/>
      </dsp:nvSpPr>
      <dsp:spPr>
        <a:xfrm>
          <a:off x="1140998" y="0"/>
          <a:ext cx="2294527" cy="1274737"/>
        </a:xfrm>
        <a:prstGeom prst="roundRect">
          <a:avLst>
            <a:gd name="adj" fmla="val 1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人民</a:t>
          </a:r>
          <a:endParaRPr lang="en-US" altLang="zh-TW" sz="2100" kern="1200" dirty="0" smtClean="0"/>
        </a:p>
        <a:p>
          <a:pPr lvl="0" algn="ctr" defTabSz="933450">
            <a:lnSpc>
              <a:spcPct val="90000"/>
            </a:lnSpc>
            <a:spcBef>
              <a:spcPct val="0"/>
            </a:spcBef>
            <a:spcAft>
              <a:spcPct val="35000"/>
            </a:spcAft>
          </a:pPr>
          <a:r>
            <a:rPr lang="zh-TW" altLang="en-US" sz="2100" kern="1200" dirty="0" smtClean="0"/>
            <a:t>對抗性知識</a:t>
          </a:r>
          <a:endParaRPr lang="zh-TW" altLang="en-US" sz="2100" kern="1200" dirty="0"/>
        </a:p>
      </dsp:txBody>
      <dsp:txXfrm>
        <a:off x="1140998" y="0"/>
        <a:ext cx="2294527" cy="1274737"/>
      </dsp:txXfrm>
    </dsp:sp>
    <dsp:sp modelId="{35C86D49-70A3-459A-B4D5-F32ECD963BFA}">
      <dsp:nvSpPr>
        <dsp:cNvPr id="0" name=""/>
        <dsp:cNvSpPr/>
      </dsp:nvSpPr>
      <dsp:spPr>
        <a:xfrm>
          <a:off x="4455316" y="0"/>
          <a:ext cx="2294527" cy="1274737"/>
        </a:xfrm>
        <a:prstGeom prst="roundRect">
          <a:avLst>
            <a:gd name="adj" fmla="val 10000"/>
          </a:avLst>
        </a:prstGeom>
        <a:solidFill>
          <a:schemeClr val="accent4">
            <a:tint val="40000"/>
            <a:alpha val="90000"/>
            <a:hueOff val="-1512656"/>
            <a:satOff val="-2001"/>
            <a:lumOff val="-462"/>
            <a:alphaOff val="0"/>
          </a:schemeClr>
        </a:solidFill>
        <a:ln w="9525" cap="flat" cmpd="sng" algn="ctr">
          <a:solidFill>
            <a:schemeClr val="accent4">
              <a:tint val="40000"/>
              <a:alpha val="90000"/>
              <a:hueOff val="-1512656"/>
              <a:satOff val="-2001"/>
              <a:lumOff val="-46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smtClean="0"/>
            <a:t>權力</a:t>
          </a:r>
          <a:endParaRPr lang="en-US" altLang="zh-TW" sz="2100" kern="1200" dirty="0" smtClean="0"/>
        </a:p>
        <a:p>
          <a:pPr lvl="0" algn="ctr" defTabSz="933450">
            <a:lnSpc>
              <a:spcPct val="90000"/>
            </a:lnSpc>
            <a:spcBef>
              <a:spcPct val="0"/>
            </a:spcBef>
            <a:spcAft>
              <a:spcPct val="35000"/>
            </a:spcAft>
          </a:pPr>
          <a:r>
            <a:rPr lang="zh-TW" altLang="en-US" sz="2100" kern="1200" dirty="0" smtClean="0"/>
            <a:t>典範性知識</a:t>
          </a:r>
          <a:endParaRPr lang="zh-TW" altLang="en-US" sz="2100" kern="1200" dirty="0"/>
        </a:p>
      </dsp:txBody>
      <dsp:txXfrm>
        <a:off x="4455316" y="0"/>
        <a:ext cx="2294527" cy="1274737"/>
      </dsp:txXfrm>
    </dsp:sp>
    <dsp:sp modelId="{1E2116A6-B2AA-4647-86C4-5BD70F59126E}">
      <dsp:nvSpPr>
        <dsp:cNvPr id="0" name=""/>
        <dsp:cNvSpPr/>
      </dsp:nvSpPr>
      <dsp:spPr>
        <a:xfrm>
          <a:off x="3467394" y="5417634"/>
          <a:ext cx="956053" cy="956053"/>
        </a:xfrm>
        <a:prstGeom prst="triangle">
          <a:avLst/>
        </a:prstGeom>
        <a:solidFill>
          <a:schemeClr val="accent4">
            <a:tint val="40000"/>
            <a:alpha val="90000"/>
            <a:hueOff val="-3025313"/>
            <a:satOff val="-4002"/>
            <a:lumOff val="-925"/>
            <a:alphaOff val="0"/>
          </a:schemeClr>
        </a:solidFill>
        <a:ln w="9525" cap="flat" cmpd="sng" algn="ctr">
          <a:solidFill>
            <a:schemeClr val="accent4">
              <a:tint val="40000"/>
              <a:alpha val="90000"/>
              <a:hueOff val="-3025313"/>
              <a:satOff val="-4002"/>
              <a:lumOff val="-925"/>
              <a:alphaOff val="0"/>
            </a:schemeClr>
          </a:solidFill>
          <a:prstDash val="solid"/>
        </a:ln>
        <a:effectLst/>
      </dsp:spPr>
      <dsp:style>
        <a:lnRef idx="1">
          <a:scrgbClr r="0" g="0" b="0"/>
        </a:lnRef>
        <a:fillRef idx="1">
          <a:scrgbClr r="0" g="0" b="0"/>
        </a:fillRef>
        <a:effectRef idx="0">
          <a:scrgbClr r="0" g="0" b="0"/>
        </a:effectRef>
        <a:fontRef idx="minor"/>
      </dsp:style>
    </dsp:sp>
    <dsp:sp modelId="{5DD64B36-CADF-4F8F-9D80-86F7EAFC1F5F}">
      <dsp:nvSpPr>
        <dsp:cNvPr id="0" name=""/>
        <dsp:cNvSpPr/>
      </dsp:nvSpPr>
      <dsp:spPr>
        <a:xfrm rot="240000">
          <a:off x="1076385" y="5007955"/>
          <a:ext cx="5738071" cy="401245"/>
        </a:xfrm>
        <a:prstGeom prst="rect">
          <a:avLst/>
        </a:prstGeom>
        <a:solidFill>
          <a:schemeClr val="accent4">
            <a:tint val="40000"/>
            <a:alpha val="90000"/>
            <a:hueOff val="-4537969"/>
            <a:satOff val="-6003"/>
            <a:lumOff val="-1387"/>
            <a:alphaOff val="0"/>
          </a:schemeClr>
        </a:solidFill>
        <a:ln w="9525" cap="flat" cmpd="sng" algn="ctr">
          <a:solidFill>
            <a:schemeClr val="accent4">
              <a:tint val="40000"/>
              <a:alpha val="90000"/>
              <a:hueOff val="-4537969"/>
              <a:satOff val="-6003"/>
              <a:lumOff val="-1387"/>
              <a:alphaOff val="0"/>
            </a:schemeClr>
          </a:solidFill>
          <a:prstDash val="solid"/>
        </a:ln>
        <a:effectLst/>
      </dsp:spPr>
      <dsp:style>
        <a:lnRef idx="1">
          <a:scrgbClr r="0" g="0" b="0"/>
        </a:lnRef>
        <a:fillRef idx="1">
          <a:scrgbClr r="0" g="0" b="0"/>
        </a:fillRef>
        <a:effectRef idx="0">
          <a:scrgbClr r="0" g="0" b="0"/>
        </a:effectRef>
        <a:fontRef idx="minor"/>
      </dsp:style>
    </dsp:sp>
    <dsp:sp modelId="{F577AC9D-F585-4AF4-B074-04AD4598F3C2}">
      <dsp:nvSpPr>
        <dsp:cNvPr id="0" name=""/>
        <dsp:cNvSpPr/>
      </dsp:nvSpPr>
      <dsp:spPr>
        <a:xfrm rot="240000">
          <a:off x="4527772" y="4285097"/>
          <a:ext cx="2277087" cy="786379"/>
        </a:xfrm>
        <a:prstGeom prst="roundRect">
          <a:avLst/>
        </a:prstGeom>
        <a:gradFill rotWithShape="0">
          <a:gsLst>
            <a:gs pos="0">
              <a:schemeClr val="accent4">
                <a:hueOff val="0"/>
                <a:satOff val="0"/>
                <a:lumOff val="0"/>
                <a:alphaOff val="0"/>
                <a:tint val="35000"/>
                <a:satMod val="253000"/>
              </a:schemeClr>
            </a:gs>
            <a:gs pos="50000">
              <a:schemeClr val="accent4">
                <a:hueOff val="0"/>
                <a:satOff val="0"/>
                <a:lumOff val="0"/>
                <a:alphaOff val="0"/>
                <a:tint val="42000"/>
                <a:satMod val="255000"/>
              </a:schemeClr>
            </a:gs>
            <a:gs pos="97000">
              <a:schemeClr val="accent4">
                <a:hueOff val="0"/>
                <a:satOff val="0"/>
                <a:lumOff val="0"/>
                <a:alphaOff val="0"/>
                <a:tint val="53000"/>
                <a:satMod val="260000"/>
              </a:schemeClr>
            </a:gs>
            <a:gs pos="100000">
              <a:schemeClr val="accent4">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地方派系</a:t>
          </a:r>
          <a:endParaRPr lang="zh-TW" altLang="en-US" sz="2500" kern="1200" dirty="0"/>
        </a:p>
      </dsp:txBody>
      <dsp:txXfrm rot="240000">
        <a:off x="4527772" y="4285097"/>
        <a:ext cx="2277087" cy="786379"/>
      </dsp:txXfrm>
    </dsp:sp>
    <dsp:sp modelId="{94C76A2C-C293-4D5B-8F02-A4D7C78CA76A}">
      <dsp:nvSpPr>
        <dsp:cNvPr id="0" name=""/>
        <dsp:cNvSpPr/>
      </dsp:nvSpPr>
      <dsp:spPr>
        <a:xfrm rot="240000">
          <a:off x="4591509" y="3443770"/>
          <a:ext cx="2277087" cy="786379"/>
        </a:xfrm>
        <a:prstGeom prst="roundRect">
          <a:avLst/>
        </a:prstGeom>
        <a:gradFill rotWithShape="0">
          <a:gsLst>
            <a:gs pos="0">
              <a:schemeClr val="accent4">
                <a:hueOff val="-535056"/>
                <a:satOff val="6615"/>
                <a:lumOff val="-2157"/>
                <a:alphaOff val="0"/>
                <a:tint val="35000"/>
                <a:satMod val="253000"/>
              </a:schemeClr>
            </a:gs>
            <a:gs pos="50000">
              <a:schemeClr val="accent4">
                <a:hueOff val="-535056"/>
                <a:satOff val="6615"/>
                <a:lumOff val="-2157"/>
                <a:alphaOff val="0"/>
                <a:tint val="42000"/>
                <a:satMod val="255000"/>
              </a:schemeClr>
            </a:gs>
            <a:gs pos="97000">
              <a:schemeClr val="accent4">
                <a:hueOff val="-535056"/>
                <a:satOff val="6615"/>
                <a:lumOff val="-2157"/>
                <a:alphaOff val="0"/>
                <a:tint val="53000"/>
                <a:satMod val="260000"/>
              </a:schemeClr>
            </a:gs>
            <a:gs pos="100000">
              <a:schemeClr val="accent4">
                <a:hueOff val="-535056"/>
                <a:satOff val="6615"/>
                <a:lumOff val="-2157"/>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資本家</a:t>
          </a:r>
          <a:endParaRPr lang="zh-TW" altLang="en-US" sz="2500" kern="1200" dirty="0"/>
        </a:p>
      </dsp:txBody>
      <dsp:txXfrm rot="240000">
        <a:off x="4591509" y="3443770"/>
        <a:ext cx="2277087" cy="786379"/>
      </dsp:txXfrm>
    </dsp:sp>
    <dsp:sp modelId="{6E01A4D6-F57B-42F8-96F2-84AE7FBF6068}">
      <dsp:nvSpPr>
        <dsp:cNvPr id="0" name=""/>
        <dsp:cNvSpPr/>
      </dsp:nvSpPr>
      <dsp:spPr>
        <a:xfrm rot="240000">
          <a:off x="4655246" y="2602443"/>
          <a:ext cx="2277087" cy="786379"/>
        </a:xfrm>
        <a:prstGeom prst="roundRect">
          <a:avLst/>
        </a:prstGeom>
        <a:gradFill rotWithShape="0">
          <a:gsLst>
            <a:gs pos="0">
              <a:schemeClr val="accent4">
                <a:hueOff val="-1070112"/>
                <a:satOff val="13230"/>
                <a:lumOff val="-4313"/>
                <a:alphaOff val="0"/>
                <a:tint val="35000"/>
                <a:satMod val="253000"/>
              </a:schemeClr>
            </a:gs>
            <a:gs pos="50000">
              <a:schemeClr val="accent4">
                <a:hueOff val="-1070112"/>
                <a:satOff val="13230"/>
                <a:lumOff val="-4313"/>
                <a:alphaOff val="0"/>
                <a:tint val="42000"/>
                <a:satMod val="255000"/>
              </a:schemeClr>
            </a:gs>
            <a:gs pos="97000">
              <a:schemeClr val="accent4">
                <a:hueOff val="-1070112"/>
                <a:satOff val="13230"/>
                <a:lumOff val="-4313"/>
                <a:alphaOff val="0"/>
                <a:tint val="53000"/>
                <a:satMod val="260000"/>
              </a:schemeClr>
            </a:gs>
            <a:gs pos="100000">
              <a:schemeClr val="accent4">
                <a:hueOff val="-1070112"/>
                <a:satOff val="13230"/>
                <a:lumOff val="-4313"/>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政治</a:t>
          </a:r>
          <a:endParaRPr lang="zh-TW" altLang="en-US" sz="2500" kern="1200" dirty="0"/>
        </a:p>
      </dsp:txBody>
      <dsp:txXfrm rot="240000">
        <a:off x="4655246" y="2602443"/>
        <a:ext cx="2277087" cy="786379"/>
      </dsp:txXfrm>
    </dsp:sp>
    <dsp:sp modelId="{675FCE68-0260-49B2-9132-11E462D16F08}">
      <dsp:nvSpPr>
        <dsp:cNvPr id="0" name=""/>
        <dsp:cNvSpPr/>
      </dsp:nvSpPr>
      <dsp:spPr>
        <a:xfrm rot="240000">
          <a:off x="4718983" y="1761116"/>
          <a:ext cx="2277087" cy="786379"/>
        </a:xfrm>
        <a:prstGeom prst="roundRect">
          <a:avLst/>
        </a:prstGeom>
        <a:gradFill rotWithShape="0">
          <a:gsLst>
            <a:gs pos="0">
              <a:schemeClr val="accent4">
                <a:hueOff val="-1605168"/>
                <a:satOff val="19845"/>
                <a:lumOff val="-6470"/>
                <a:alphaOff val="0"/>
                <a:tint val="35000"/>
                <a:satMod val="253000"/>
              </a:schemeClr>
            </a:gs>
            <a:gs pos="50000">
              <a:schemeClr val="accent4">
                <a:hueOff val="-1605168"/>
                <a:satOff val="19845"/>
                <a:lumOff val="-6470"/>
                <a:alphaOff val="0"/>
                <a:tint val="42000"/>
                <a:satMod val="255000"/>
              </a:schemeClr>
            </a:gs>
            <a:gs pos="97000">
              <a:schemeClr val="accent4">
                <a:hueOff val="-1605168"/>
                <a:satOff val="19845"/>
                <a:lumOff val="-6470"/>
                <a:alphaOff val="0"/>
                <a:tint val="53000"/>
                <a:satMod val="260000"/>
              </a:schemeClr>
            </a:gs>
            <a:gs pos="100000">
              <a:schemeClr val="accent4">
                <a:hueOff val="-1605168"/>
                <a:satOff val="19845"/>
                <a:lumOff val="-647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外交</a:t>
          </a:r>
          <a:endParaRPr lang="zh-TW" altLang="en-US" sz="2500" kern="1200" dirty="0"/>
        </a:p>
      </dsp:txBody>
      <dsp:txXfrm rot="240000">
        <a:off x="4718983" y="1761116"/>
        <a:ext cx="2277087" cy="786379"/>
      </dsp:txXfrm>
    </dsp:sp>
    <dsp:sp modelId="{455375ED-C81E-44C9-83CB-342B92FB8810}">
      <dsp:nvSpPr>
        <dsp:cNvPr id="0" name=""/>
        <dsp:cNvSpPr/>
      </dsp:nvSpPr>
      <dsp:spPr>
        <a:xfrm rot="240000">
          <a:off x="1213455" y="4055644"/>
          <a:ext cx="2277087" cy="786379"/>
        </a:xfrm>
        <a:prstGeom prst="roundRect">
          <a:avLst/>
        </a:prstGeom>
        <a:gradFill rotWithShape="0">
          <a:gsLst>
            <a:gs pos="0">
              <a:schemeClr val="accent4">
                <a:hueOff val="-2140224"/>
                <a:satOff val="26460"/>
                <a:lumOff val="-8626"/>
                <a:alphaOff val="0"/>
                <a:tint val="35000"/>
                <a:satMod val="253000"/>
              </a:schemeClr>
            </a:gs>
            <a:gs pos="50000">
              <a:schemeClr val="accent4">
                <a:hueOff val="-2140224"/>
                <a:satOff val="26460"/>
                <a:lumOff val="-8626"/>
                <a:alphaOff val="0"/>
                <a:tint val="42000"/>
                <a:satMod val="255000"/>
              </a:schemeClr>
            </a:gs>
            <a:gs pos="97000">
              <a:schemeClr val="accent4">
                <a:hueOff val="-2140224"/>
                <a:satOff val="26460"/>
                <a:lumOff val="-8626"/>
                <a:alphaOff val="0"/>
                <a:tint val="53000"/>
                <a:satMod val="260000"/>
              </a:schemeClr>
            </a:gs>
            <a:gs pos="100000">
              <a:schemeClr val="accent4">
                <a:hueOff val="-2140224"/>
                <a:satOff val="26460"/>
                <a:lumOff val="-8626"/>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生態保育</a:t>
          </a:r>
          <a:endParaRPr lang="zh-TW" altLang="en-US" sz="2500" kern="1200" dirty="0"/>
        </a:p>
      </dsp:txBody>
      <dsp:txXfrm rot="240000">
        <a:off x="1213455" y="4055644"/>
        <a:ext cx="2277087" cy="786379"/>
      </dsp:txXfrm>
    </dsp:sp>
    <dsp:sp modelId="{A52B6683-C9C6-4460-996E-FE7C93F15FA1}">
      <dsp:nvSpPr>
        <dsp:cNvPr id="0" name=""/>
        <dsp:cNvSpPr/>
      </dsp:nvSpPr>
      <dsp:spPr>
        <a:xfrm rot="240000">
          <a:off x="1277191" y="3214317"/>
          <a:ext cx="2277087" cy="786379"/>
        </a:xfrm>
        <a:prstGeom prst="roundRect">
          <a:avLst/>
        </a:prstGeom>
        <a:gradFill rotWithShape="0">
          <a:gsLst>
            <a:gs pos="0">
              <a:schemeClr val="accent4">
                <a:hueOff val="-2675280"/>
                <a:satOff val="33075"/>
                <a:lumOff val="-10782"/>
                <a:alphaOff val="0"/>
                <a:tint val="35000"/>
                <a:satMod val="253000"/>
              </a:schemeClr>
            </a:gs>
            <a:gs pos="50000">
              <a:schemeClr val="accent4">
                <a:hueOff val="-2675280"/>
                <a:satOff val="33075"/>
                <a:lumOff val="-10782"/>
                <a:alphaOff val="0"/>
                <a:tint val="42000"/>
                <a:satMod val="255000"/>
              </a:schemeClr>
            </a:gs>
            <a:gs pos="97000">
              <a:schemeClr val="accent4">
                <a:hueOff val="-2675280"/>
                <a:satOff val="33075"/>
                <a:lumOff val="-10782"/>
                <a:alphaOff val="0"/>
                <a:tint val="53000"/>
                <a:satMod val="260000"/>
              </a:schemeClr>
            </a:gs>
            <a:gs pos="100000">
              <a:schemeClr val="accent4">
                <a:hueOff val="-2675280"/>
                <a:satOff val="33075"/>
                <a:lumOff val="-10782"/>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安居樂業</a:t>
          </a:r>
          <a:endParaRPr lang="zh-TW" altLang="en-US" sz="2500" kern="1200" dirty="0"/>
        </a:p>
      </dsp:txBody>
      <dsp:txXfrm rot="240000">
        <a:off x="1277191" y="3214317"/>
        <a:ext cx="2277087" cy="786379"/>
      </dsp:txXfrm>
    </dsp:sp>
    <dsp:sp modelId="{58A65753-C638-40BA-BBD8-2AF60012593A}">
      <dsp:nvSpPr>
        <dsp:cNvPr id="0" name=""/>
        <dsp:cNvSpPr/>
      </dsp:nvSpPr>
      <dsp:spPr>
        <a:xfrm rot="240000">
          <a:off x="1340928" y="2372990"/>
          <a:ext cx="2277087" cy="786379"/>
        </a:xfrm>
        <a:prstGeom prst="roundRect">
          <a:avLst/>
        </a:prstGeom>
        <a:gradFill rotWithShape="0">
          <a:gsLst>
            <a:gs pos="0">
              <a:schemeClr val="accent4">
                <a:hueOff val="-3210336"/>
                <a:satOff val="39690"/>
                <a:lumOff val="-12939"/>
                <a:alphaOff val="0"/>
                <a:tint val="35000"/>
                <a:satMod val="253000"/>
              </a:schemeClr>
            </a:gs>
            <a:gs pos="50000">
              <a:schemeClr val="accent4">
                <a:hueOff val="-3210336"/>
                <a:satOff val="39690"/>
                <a:lumOff val="-12939"/>
                <a:alphaOff val="0"/>
                <a:tint val="42000"/>
                <a:satMod val="255000"/>
              </a:schemeClr>
            </a:gs>
            <a:gs pos="97000">
              <a:schemeClr val="accent4">
                <a:hueOff val="-3210336"/>
                <a:satOff val="39690"/>
                <a:lumOff val="-12939"/>
                <a:alphaOff val="0"/>
                <a:tint val="53000"/>
                <a:satMod val="260000"/>
              </a:schemeClr>
            </a:gs>
            <a:gs pos="100000">
              <a:schemeClr val="accent4">
                <a:hueOff val="-3210336"/>
                <a:satOff val="39690"/>
                <a:lumOff val="-12939"/>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文化保存</a:t>
          </a:r>
          <a:endParaRPr lang="zh-TW" altLang="en-US" sz="2500" kern="1200" dirty="0"/>
        </a:p>
      </dsp:txBody>
      <dsp:txXfrm rot="240000">
        <a:off x="1340928" y="2372990"/>
        <a:ext cx="2277087" cy="786379"/>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A532C4-B01D-424B-9198-D822271210EA}" type="datetimeFigureOut">
              <a:rPr lang="zh-TW" altLang="en-US" smtClean="0"/>
              <a:pPr/>
              <a:t>2012/4/22</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E397C0-7B02-4B24-BF74-6BAF716A5B25}"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F7E397C0-7B02-4B24-BF74-6BAF716A5B25}" type="slidenum">
              <a:rPr lang="zh-TW" altLang="en-US" smtClean="0"/>
              <a:pPr/>
              <a:t>51</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A5D6347-51B9-43A6-80DD-01D2625F4499}" type="slidenum">
              <a:rPr lang="en-US" altLang="zh-TW"/>
              <a:pPr/>
              <a:t>53</a:t>
            </a:fld>
            <a:endParaRPr lang="en-US" altLang="zh-TW"/>
          </a:p>
        </p:txBody>
      </p:sp>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p:txBody>
          <a:bodyPr/>
          <a:lstStyle/>
          <a:p>
            <a:pPr>
              <a:spcBef>
                <a:spcPct val="0"/>
              </a:spcBef>
            </a:pPr>
            <a:endParaRPr lang="zh-TW" altLang="zh-TW"/>
          </a:p>
        </p:txBody>
      </p:sp>
      <p:sp>
        <p:nvSpPr>
          <p:cNvPr id="62468"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F21CD37-1879-4C6B-8D60-FF612F9D3FF7}" type="slidenum">
              <a:rPr kumimoji="0" lang="en-US" altLang="zh-TW" sz="1200">
                <a:latin typeface="Calibri" pitchFamily="34" charset="0"/>
              </a:rPr>
              <a:pPr algn="r"/>
              <a:t>53</a:t>
            </a:fld>
            <a:endParaRPr kumimoji="0" lang="en-US" altLang="zh-TW"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4" name="標題 13"/>
          <p:cNvSpPr>
            <a:spLocks noGrp="1"/>
          </p:cNvSpPr>
          <p:nvPr>
            <p:ph type="ctrTitle"/>
          </p:nvPr>
        </p:nvSpPr>
        <p:spPr>
          <a:xfrm>
            <a:off x="1432560" y="359898"/>
            <a:ext cx="7406640" cy="1472184"/>
          </a:xfrm>
        </p:spPr>
        <p:txBody>
          <a:bodyPr anchor="b"/>
          <a:lstStyle>
            <a:lvl1pPr algn="l">
              <a:defRPr/>
            </a:lvl1pPr>
            <a:extLst/>
          </a:lstStyle>
          <a:p>
            <a:r>
              <a:rPr kumimoji="0" lang="zh-TW" altLang="en-US" smtClean="0"/>
              <a:t>按一下以編輯母片標題樣式</a:t>
            </a:r>
            <a:endParaRPr kumimoji="0" lang="en-US"/>
          </a:p>
        </p:txBody>
      </p:sp>
      <p:sp>
        <p:nvSpPr>
          <p:cNvPr id="22" name="副標題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7" name="日期版面配置區 6"/>
          <p:cNvSpPr>
            <a:spLocks noGrp="1"/>
          </p:cNvSpPr>
          <p:nvPr>
            <p:ph type="dt" sz="half" idx="10"/>
          </p:nvPr>
        </p:nvSpPr>
        <p:spPr/>
        <p:txBody>
          <a:bodyPr/>
          <a:lstStyle>
            <a:extLst/>
          </a:lstStyle>
          <a:p>
            <a:fld id="{307A62ED-6FAD-4B90-B8D1-405CF090E1B5}" type="datetime1">
              <a:rPr lang="zh-TW" altLang="en-US" smtClean="0"/>
              <a:pPr/>
              <a:t>2012/4/22</a:t>
            </a:fld>
            <a:endParaRPr lang="zh-TW" altLang="en-US"/>
          </a:p>
        </p:txBody>
      </p:sp>
      <p:sp>
        <p:nvSpPr>
          <p:cNvPr id="20" name="頁尾版面配置區 19"/>
          <p:cNvSpPr>
            <a:spLocks noGrp="1"/>
          </p:cNvSpPr>
          <p:nvPr>
            <p:ph type="ftr" sz="quarter" idx="11"/>
          </p:nvPr>
        </p:nvSpPr>
        <p:spPr/>
        <p:txBody>
          <a:bodyPr/>
          <a:lstStyle>
            <a:extLst/>
          </a:lstStyle>
          <a:p>
            <a:endParaRPr lang="zh-TW" altLang="en-US"/>
          </a:p>
        </p:txBody>
      </p:sp>
      <p:sp>
        <p:nvSpPr>
          <p:cNvPr id="10" name="投影片編號版面配置區 9"/>
          <p:cNvSpPr>
            <a:spLocks noGrp="1"/>
          </p:cNvSpPr>
          <p:nvPr>
            <p:ph type="sldNum" sz="quarter" idx="12"/>
          </p:nvPr>
        </p:nvSpPr>
        <p:spPr/>
        <p:txBody>
          <a:bodyPr/>
          <a:lstStyle>
            <a:extLst/>
          </a:lstStyle>
          <a:p>
            <a:fld id="{4C6F35D6-2F3E-49C4-9DFE-9117A15FA576}" type="slidenum">
              <a:rPr lang="zh-TW" altLang="en-US" smtClean="0"/>
              <a:pPr/>
              <a:t>‹#›</a:t>
            </a:fld>
            <a:endParaRPr lang="zh-TW" altLang="en-US"/>
          </a:p>
        </p:txBody>
      </p:sp>
      <p:sp>
        <p:nvSpPr>
          <p:cNvPr id="8" name="橢圓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橢圓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5B4C51B4-459E-4CDD-80F1-616AA2E9BD0A}" type="datetime1">
              <a:rPr lang="zh-TW" altLang="en-US" smtClean="0"/>
              <a:pPr/>
              <a:t>2012/4/22</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4C6F35D6-2F3E-49C4-9DFE-9117A15FA576}"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274639"/>
            <a:ext cx="1828800" cy="5851525"/>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1143000" y="274640"/>
            <a:ext cx="55626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AC0F3EE8-69F2-4728-8C45-27B6CB489C16}" type="datetime1">
              <a:rPr lang="zh-TW" altLang="en-US" smtClean="0"/>
              <a:pPr/>
              <a:t>2012/4/22</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4C6F35D6-2F3E-49C4-9DFE-9117A15FA576}" type="slidenum">
              <a:rPr lang="zh-TW" altLang="en-US" smtClean="0"/>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7813"/>
            <a:ext cx="8229600" cy="585311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日期版面配置區 2"/>
          <p:cNvSpPr>
            <a:spLocks noGrp="1"/>
          </p:cNvSpPr>
          <p:nvPr>
            <p:ph type="dt" sz="half" idx="10"/>
          </p:nvPr>
        </p:nvSpPr>
        <p:spPr>
          <a:xfrm>
            <a:off x="457200" y="6248400"/>
            <a:ext cx="2133600" cy="457200"/>
          </a:xfrm>
        </p:spPr>
        <p:txBody>
          <a:bodyPr/>
          <a:lstStyle>
            <a:lvl1pPr>
              <a:defRPr/>
            </a:lvl1pPr>
          </a:lstStyle>
          <a:p>
            <a:fld id="{6348B64F-B180-4A0A-B731-1D57ABB527C4}" type="datetime1">
              <a:rPr lang="zh-TW" altLang="en-US" smtClean="0"/>
              <a:pPr/>
              <a:t>2012/4/22</a:t>
            </a:fld>
            <a:endParaRPr lang="en-US" altLang="zh-TW"/>
          </a:p>
        </p:txBody>
      </p:sp>
      <p:sp>
        <p:nvSpPr>
          <p:cNvPr id="4" name="頁尾版面配置區 3"/>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5" name="投影片編號版面配置區 4"/>
          <p:cNvSpPr>
            <a:spLocks noGrp="1"/>
          </p:cNvSpPr>
          <p:nvPr>
            <p:ph type="sldNum" sz="quarter" idx="12"/>
          </p:nvPr>
        </p:nvSpPr>
        <p:spPr>
          <a:xfrm>
            <a:off x="6553200" y="6248400"/>
            <a:ext cx="2133600" cy="457200"/>
          </a:xfrm>
        </p:spPr>
        <p:txBody>
          <a:bodyPr/>
          <a:lstStyle>
            <a:lvl1pPr>
              <a:defRPr/>
            </a:lvl1pPr>
          </a:lstStyle>
          <a:p>
            <a:fld id="{A173C319-CD93-4F3D-B4FE-3C087FAF50A5}" type="slidenum">
              <a:rPr lang="en-US" altLang="zh-TW"/>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1370013" y="301625"/>
            <a:ext cx="7313612"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1370013" y="1827213"/>
            <a:ext cx="3579812"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5102225" y="1827213"/>
            <a:ext cx="35814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1370013" y="3960813"/>
            <a:ext cx="3579812"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5102225" y="3960813"/>
            <a:ext cx="35814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248400"/>
            <a:ext cx="2133600" cy="457200"/>
          </a:xfrm>
        </p:spPr>
        <p:txBody>
          <a:bodyPr/>
          <a:lstStyle>
            <a:lvl1pPr>
              <a:defRPr/>
            </a:lvl1pPr>
          </a:lstStyle>
          <a:p>
            <a:endParaRPr lang="en-US" altLang="zh-TW"/>
          </a:p>
        </p:txBody>
      </p:sp>
      <p:sp>
        <p:nvSpPr>
          <p:cNvPr id="8" name="頁尾版面配置區 7"/>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9" name="投影片編號版面配置區 8"/>
          <p:cNvSpPr>
            <a:spLocks noGrp="1"/>
          </p:cNvSpPr>
          <p:nvPr>
            <p:ph type="sldNum" sz="quarter" idx="12"/>
          </p:nvPr>
        </p:nvSpPr>
        <p:spPr>
          <a:xfrm>
            <a:off x="6553200" y="6248400"/>
            <a:ext cx="2133600" cy="457200"/>
          </a:xfrm>
        </p:spPr>
        <p:txBody>
          <a:bodyPr/>
          <a:lstStyle>
            <a:lvl1pPr>
              <a:defRPr/>
            </a:lvl1pPr>
          </a:lstStyle>
          <a:p>
            <a:fld id="{9CA9A256-9643-4A75-B207-1CBF9568A529}" type="slidenum">
              <a:rPr lang="en-US" altLang="zh-TW"/>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1370013" y="301625"/>
            <a:ext cx="7313612"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370013" y="1827213"/>
            <a:ext cx="3579812"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5102225" y="1827213"/>
            <a:ext cx="35814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5102225" y="3960813"/>
            <a:ext cx="35814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457200" y="6248400"/>
            <a:ext cx="2133600" cy="457200"/>
          </a:xfrm>
        </p:spPr>
        <p:txBody>
          <a:bodyPr/>
          <a:lstStyle>
            <a:lvl1pPr>
              <a:defRPr/>
            </a:lvl1pPr>
          </a:lstStyle>
          <a:p>
            <a:endParaRPr lang="en-US" altLang="zh-TW"/>
          </a:p>
        </p:txBody>
      </p:sp>
      <p:sp>
        <p:nvSpPr>
          <p:cNvPr id="7" name="頁尾版面配置區 6"/>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8" name="投影片編號版面配置區 7"/>
          <p:cNvSpPr>
            <a:spLocks noGrp="1"/>
          </p:cNvSpPr>
          <p:nvPr>
            <p:ph type="sldNum" sz="quarter" idx="12"/>
          </p:nvPr>
        </p:nvSpPr>
        <p:spPr>
          <a:xfrm>
            <a:off x="6553200" y="6248400"/>
            <a:ext cx="2133600" cy="457200"/>
          </a:xfrm>
        </p:spPr>
        <p:txBody>
          <a:bodyPr/>
          <a:lstStyle>
            <a:lvl1pPr>
              <a:defRPr/>
            </a:lvl1pPr>
          </a:lstStyle>
          <a:p>
            <a:fld id="{FF9C532E-B023-4CF4-82FC-583218498736}" type="slidenum">
              <a:rPr lang="en-US" altLang="zh-TW"/>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CE45632F-6104-4630-BCD1-A48C7E38DF69}" type="datetime1">
              <a:rPr lang="zh-TW" altLang="en-US" smtClean="0"/>
              <a:pPr/>
              <a:t>2012/4/22</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4C6F35D6-2F3E-49C4-9DFE-9117A15FA576}"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7" name="矩形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F6AE8B44-45B6-41C1-9673-C65B7F5B1C76}" type="datetime1">
              <a:rPr lang="zh-TW" altLang="en-US" smtClean="0"/>
              <a:pPr/>
              <a:t>2012/4/22</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4C6F35D6-2F3E-49C4-9DFE-9117A15FA576}" type="slidenum">
              <a:rPr lang="zh-TW" altLang="en-US" smtClean="0"/>
              <a:pPr/>
              <a:t>‹#›</a:t>
            </a:fld>
            <a:endParaRPr lang="zh-TW" altLang="en-US"/>
          </a:p>
        </p:txBody>
      </p:sp>
      <p:sp>
        <p:nvSpPr>
          <p:cNvPr id="10" name="矩形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橢圓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橢圓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C520E061-80BC-4306-AC31-B84440C4CA92}" type="datetime1">
              <a:rPr lang="zh-TW" altLang="en-US" smtClean="0"/>
              <a:pPr/>
              <a:t>2012/4/22</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4C6F35D6-2F3E-49C4-9DFE-9117A15FA576}"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F54BF61A-E459-4410-9D95-5225FEFD3EC0}" type="datetime1">
              <a:rPr lang="zh-TW" altLang="en-US" smtClean="0"/>
              <a:pPr/>
              <a:t>2012/4/22</a:t>
            </a:fld>
            <a:endParaRPr lang="zh-TW" altLang="en-US"/>
          </a:p>
        </p:txBody>
      </p:sp>
      <p:sp>
        <p:nvSpPr>
          <p:cNvPr id="8" name="頁尾版面配置區 7"/>
          <p:cNvSpPr>
            <a:spLocks noGrp="1"/>
          </p:cNvSpPr>
          <p:nvPr>
            <p:ph type="ftr" sz="quarter" idx="11"/>
          </p:nvPr>
        </p:nvSpPr>
        <p:spPr/>
        <p:txBody>
          <a:bodyPr/>
          <a:lstStyle>
            <a:extLst/>
          </a:lstStyle>
          <a:p>
            <a:endParaRPr lang="zh-TW" altLang="en-US"/>
          </a:p>
        </p:txBody>
      </p:sp>
      <p:sp>
        <p:nvSpPr>
          <p:cNvPr id="9" name="投影片編號版面配置區 8"/>
          <p:cNvSpPr>
            <a:spLocks noGrp="1"/>
          </p:cNvSpPr>
          <p:nvPr>
            <p:ph type="sldNum" sz="quarter" idx="12"/>
          </p:nvPr>
        </p:nvSpPr>
        <p:spPr/>
        <p:txBody>
          <a:bodyPr/>
          <a:lstStyle>
            <a:extLst/>
          </a:lstStyle>
          <a:p>
            <a:fld id="{4C6F35D6-2F3E-49C4-9DFE-9117A15FA576}"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nchor="ctr"/>
          <a:lstStyle>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extLst/>
          </a:lstStyle>
          <a:p>
            <a:fld id="{DE521E4A-B08E-40B6-B9B7-5FAC3A0FA1B5}" type="datetime1">
              <a:rPr lang="zh-TW" altLang="en-US" smtClean="0"/>
              <a:pPr/>
              <a:t>2012/4/22</a:t>
            </a:fld>
            <a:endParaRPr lang="zh-TW" altLang="en-US"/>
          </a:p>
        </p:txBody>
      </p:sp>
      <p:sp>
        <p:nvSpPr>
          <p:cNvPr id="4" name="頁尾版面配置區 3"/>
          <p:cNvSpPr>
            <a:spLocks noGrp="1"/>
          </p:cNvSpPr>
          <p:nvPr>
            <p:ph type="ftr" sz="quarter" idx="11"/>
          </p:nvPr>
        </p:nvSpPr>
        <p:spPr/>
        <p:txBody>
          <a:bodyPr/>
          <a:lstStyle>
            <a:extLst/>
          </a:lstStyle>
          <a:p>
            <a:endParaRPr lang="zh-TW" altLang="en-US"/>
          </a:p>
        </p:txBody>
      </p:sp>
      <p:sp>
        <p:nvSpPr>
          <p:cNvPr id="5" name="投影片編號版面配置區 4"/>
          <p:cNvSpPr>
            <a:spLocks noGrp="1"/>
          </p:cNvSpPr>
          <p:nvPr>
            <p:ph type="sldNum" sz="quarter" idx="12"/>
          </p:nvPr>
        </p:nvSpPr>
        <p:spPr/>
        <p:txBody>
          <a:bodyPr/>
          <a:lstStyle>
            <a:extLst/>
          </a:lstStyle>
          <a:p>
            <a:fld id="{4C6F35D6-2F3E-49C4-9DFE-9117A15FA576}"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日期版面配置區 1"/>
          <p:cNvSpPr>
            <a:spLocks noGrp="1"/>
          </p:cNvSpPr>
          <p:nvPr>
            <p:ph type="dt" sz="half" idx="10"/>
          </p:nvPr>
        </p:nvSpPr>
        <p:spPr/>
        <p:txBody>
          <a:bodyPr/>
          <a:lstStyle>
            <a:extLst/>
          </a:lstStyle>
          <a:p>
            <a:fld id="{D4A96B81-2E94-40DC-82EF-B0D6508C34C6}" type="datetime1">
              <a:rPr lang="zh-TW" altLang="en-US" smtClean="0"/>
              <a:pPr/>
              <a:t>2012/4/22</a:t>
            </a:fld>
            <a:endParaRPr lang="zh-TW" altLang="en-US"/>
          </a:p>
        </p:txBody>
      </p:sp>
      <p:sp>
        <p:nvSpPr>
          <p:cNvPr id="3" name="頁尾版面配置區 2"/>
          <p:cNvSpPr>
            <a:spLocks noGrp="1"/>
          </p:cNvSpPr>
          <p:nvPr>
            <p:ph type="ftr" sz="quarter" idx="11"/>
          </p:nvPr>
        </p:nvSpPr>
        <p:spPr/>
        <p:txBody>
          <a:bodyPr/>
          <a:lstStyle>
            <a:extLst/>
          </a:lstStyle>
          <a:p>
            <a:endParaRPr lang="zh-TW" altLang="en-US"/>
          </a:p>
        </p:txBody>
      </p:sp>
      <p:sp>
        <p:nvSpPr>
          <p:cNvPr id="4" name="投影片編號版面配置區 3"/>
          <p:cNvSpPr>
            <a:spLocks noGrp="1"/>
          </p:cNvSpPr>
          <p:nvPr>
            <p:ph type="sldNum" sz="quarter" idx="12"/>
          </p:nvPr>
        </p:nvSpPr>
        <p:spPr/>
        <p:txBody>
          <a:bodyPr/>
          <a:lstStyle>
            <a:extLst/>
          </a:lstStyle>
          <a:p>
            <a:fld id="{4C6F35D6-2F3E-49C4-9DFE-9117A15FA576}" type="slidenum">
              <a:rPr lang="zh-TW" altLang="en-US" smtClean="0"/>
              <a:pPr/>
              <a:t>‹#›</a:t>
            </a:fld>
            <a:endParaRPr lang="zh-TW" altLang="en-US"/>
          </a:p>
        </p:txBody>
      </p:sp>
      <p:sp>
        <p:nvSpPr>
          <p:cNvPr id="6" name="矩形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23353B14-7101-425D-BA9F-B2E4ABD27F8C}" type="datetime1">
              <a:rPr lang="zh-TW" altLang="en-US" smtClean="0"/>
              <a:pPr/>
              <a:t>2012/4/22</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4C6F35D6-2F3E-49C4-9DFE-9117A15FA576}"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extLst/>
          </a:lstStyle>
          <a:p>
            <a:fld id="{4B9AF4AA-A040-41AB-80B6-650BDD8E5A3C}" type="datetime1">
              <a:rPr lang="zh-TW" altLang="en-US" smtClean="0"/>
              <a:pPr/>
              <a:t>2012/4/22</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4C6F35D6-2F3E-49C4-9DFE-9117A15FA576}" type="slidenum">
              <a:rPr lang="zh-TW" altLang="en-US" smtClean="0"/>
              <a:pPr/>
              <a:t>‹#›</a:t>
            </a:fld>
            <a:endParaRPr lang="zh-TW" altLang="en-US"/>
          </a:p>
        </p:txBody>
      </p:sp>
      <p:sp>
        <p:nvSpPr>
          <p:cNvPr id="8" name="矩形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圖片版面配置區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zh-TW" altLang="en-US" smtClean="0"/>
              <a:t>按一下圖示以新增圖片</a:t>
            </a:r>
            <a:endParaRPr kumimoji="0" lang="en-US" dirty="0"/>
          </a:p>
        </p:txBody>
      </p:sp>
      <p:sp>
        <p:nvSpPr>
          <p:cNvPr id="9" name="流程圖: 程序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流程圖: 程序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文字版面配置區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圓形圖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橢圓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甜甜圈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矩形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標題版面配置區 4"/>
          <p:cNvSpPr>
            <a:spLocks noGrp="1"/>
          </p:cNvSpPr>
          <p:nvPr>
            <p:ph type="title"/>
          </p:nvPr>
        </p:nvSpPr>
        <p:spPr>
          <a:xfrm>
            <a:off x="1435608" y="274638"/>
            <a:ext cx="7498080" cy="1143000"/>
          </a:xfrm>
          <a:prstGeom prst="rect">
            <a:avLst/>
          </a:prstGeom>
        </p:spPr>
        <p:txBody>
          <a:bodyPr anchor="ctr">
            <a:normAutofit/>
          </a:bodyPr>
          <a:lstStyle>
            <a:extLst/>
          </a:lstStyle>
          <a:p>
            <a:r>
              <a:rPr kumimoji="0" lang="zh-TW" altLang="en-US" smtClean="0"/>
              <a:t>按一下以編輯母片標題樣式</a:t>
            </a:r>
            <a:endParaRPr kumimoji="0" lang="en-US"/>
          </a:p>
        </p:txBody>
      </p:sp>
      <p:sp>
        <p:nvSpPr>
          <p:cNvPr id="9" name="文字版面配置區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24" name="日期版面配置區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4C3D29F-C0D1-4F00-89A2-5FC78A5EFC6E}" type="datetime1">
              <a:rPr lang="zh-TW" altLang="en-US" smtClean="0"/>
              <a:pPr/>
              <a:t>2012/4/22</a:t>
            </a:fld>
            <a:endParaRPr lang="zh-TW" altLang="en-US"/>
          </a:p>
        </p:txBody>
      </p:sp>
      <p:sp>
        <p:nvSpPr>
          <p:cNvPr id="10" name="頁尾版面配置區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zh-TW" altLang="en-US"/>
          </a:p>
        </p:txBody>
      </p:sp>
      <p:sp>
        <p:nvSpPr>
          <p:cNvPr id="22" name="投影片編號版面配置區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C6F35D6-2F3E-49C4-9DFE-9117A15FA576}" type="slidenum">
              <a:rPr lang="zh-TW" altLang="en-US" smtClean="0"/>
              <a:pPr/>
              <a:t>‹#›</a:t>
            </a:fld>
            <a:endParaRPr lang="zh-TW" altLang="en-US"/>
          </a:p>
        </p:txBody>
      </p:sp>
      <p:sp>
        <p:nvSpPr>
          <p:cNvPr id="15" name="矩形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48.jpeg"/><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403648" y="1268760"/>
            <a:ext cx="7406640" cy="1916974"/>
          </a:xfrm>
        </p:spPr>
        <p:txBody>
          <a:bodyPr>
            <a:noAutofit/>
          </a:bodyPr>
          <a:lstStyle/>
          <a:p>
            <a:r>
              <a:rPr lang="zh-TW" altLang="en-US" sz="5400" dirty="0" smtClean="0"/>
              <a:t>為何科學知識無法解決科學問題</a:t>
            </a:r>
            <a:endParaRPr lang="zh-TW" altLang="en-US" sz="5400" dirty="0"/>
          </a:p>
        </p:txBody>
      </p:sp>
      <p:sp>
        <p:nvSpPr>
          <p:cNvPr id="3" name="副標題 2"/>
          <p:cNvSpPr>
            <a:spLocks noGrp="1"/>
          </p:cNvSpPr>
          <p:nvPr>
            <p:ph type="subTitle" idx="1"/>
          </p:nvPr>
        </p:nvSpPr>
        <p:spPr>
          <a:xfrm>
            <a:off x="1475656" y="3645024"/>
            <a:ext cx="7406640" cy="1872208"/>
          </a:xfrm>
        </p:spPr>
        <p:txBody>
          <a:bodyPr>
            <a:normAutofit/>
          </a:bodyPr>
          <a:lstStyle/>
          <a:p>
            <a:r>
              <a:rPr lang="zh-TW" altLang="en-US" dirty="0" smtClean="0"/>
              <a:t>國立雲林科技大學</a:t>
            </a:r>
            <a:endParaRPr lang="en-US" altLang="zh-TW" dirty="0" smtClean="0"/>
          </a:p>
          <a:p>
            <a:r>
              <a:rPr lang="zh-TW" altLang="en-US" dirty="0" smtClean="0"/>
              <a:t>文化資產維護系</a:t>
            </a:r>
            <a:endParaRPr lang="en-US" altLang="zh-TW" dirty="0" smtClean="0"/>
          </a:p>
          <a:p>
            <a:r>
              <a:rPr lang="zh-TW" altLang="en-US" dirty="0" smtClean="0"/>
              <a:t>林崇熙</a:t>
            </a:r>
            <a:endParaRPr lang="en-US" altLang="zh-TW" dirty="0" smtClean="0"/>
          </a:p>
        </p:txBody>
      </p:sp>
      <p:sp>
        <p:nvSpPr>
          <p:cNvPr id="4" name="投影片編號版面配置區 3"/>
          <p:cNvSpPr>
            <a:spLocks noGrp="1"/>
          </p:cNvSpPr>
          <p:nvPr>
            <p:ph type="sldNum" sz="quarter" idx="12"/>
          </p:nvPr>
        </p:nvSpPr>
        <p:spPr/>
        <p:txBody>
          <a:bodyPr/>
          <a:lstStyle/>
          <a:p>
            <a:fld id="{4C6F35D6-2F3E-49C4-9DFE-9117A15FA576}" type="slidenum">
              <a:rPr lang="zh-TW" altLang="en-US" smtClean="0"/>
              <a:pPr/>
              <a:t>1</a:t>
            </a:fld>
            <a:endParaRPr lang="zh-TW"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L1020606"/>
          <p:cNvPicPr>
            <a:picLocks noGrp="1" noChangeAspect="1" noChangeArrowheads="1"/>
          </p:cNvPicPr>
          <p:nvPr>
            <p:ph/>
          </p:nvPr>
        </p:nvPicPr>
        <p:blipFill>
          <a:blip r:embed="rId2" cstate="print"/>
          <a:srcRect/>
          <a:stretch>
            <a:fillRect/>
          </a:stretch>
        </p:blipFill>
        <p:spPr>
          <a:xfrm>
            <a:off x="25615" y="12099"/>
            <a:ext cx="9144344" cy="6858258"/>
          </a:xfrm>
          <a:noFill/>
          <a:ln/>
        </p:spPr>
      </p:pic>
      <p:sp>
        <p:nvSpPr>
          <p:cNvPr id="5" name="投影片編號版面配置區 4"/>
          <p:cNvSpPr>
            <a:spLocks noGrp="1"/>
          </p:cNvSpPr>
          <p:nvPr>
            <p:ph type="sldNum" sz="quarter" idx="12"/>
          </p:nvPr>
        </p:nvSpPr>
        <p:spPr/>
        <p:txBody>
          <a:bodyPr/>
          <a:lstStyle/>
          <a:p>
            <a:fld id="{A173C319-CD93-4F3D-B4FE-3C087FAF50A5}" type="slidenum">
              <a:rPr lang="en-US" altLang="zh-TW" smtClean="0"/>
              <a:pPr/>
              <a:t>10</a:t>
            </a:fld>
            <a:endParaRPr lang="en-US" altLang="zh-TW"/>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115615" y="0"/>
            <a:ext cx="7848873" cy="1139825"/>
          </a:xfrm>
        </p:spPr>
        <p:txBody>
          <a:bodyPr>
            <a:normAutofit/>
          </a:bodyPr>
          <a:lstStyle/>
          <a:p>
            <a:r>
              <a:rPr lang="zh-TW" altLang="en-US" dirty="0" smtClean="0"/>
              <a:t>環境保護法也是以科學為要啊</a:t>
            </a:r>
            <a:r>
              <a:rPr lang="en-US" altLang="zh-TW" dirty="0" smtClean="0"/>
              <a:t>…</a:t>
            </a:r>
            <a:endParaRPr lang="en-US" altLang="zh-TW" dirty="0"/>
          </a:p>
        </p:txBody>
      </p:sp>
      <p:pic>
        <p:nvPicPr>
          <p:cNvPr id="11267" name="Picture 3" descr="20071003六輕旁酸臭刺鼻戴口罩上課"/>
          <p:cNvPicPr>
            <a:picLocks noGrp="1" noChangeAspect="1" noChangeArrowheads="1"/>
          </p:cNvPicPr>
          <p:nvPr>
            <p:ph idx="1"/>
          </p:nvPr>
        </p:nvPicPr>
        <p:blipFill>
          <a:blip r:embed="rId2" cstate="print"/>
          <a:srcRect/>
          <a:stretch>
            <a:fillRect/>
          </a:stretch>
        </p:blipFill>
        <p:spPr>
          <a:xfrm>
            <a:off x="1187624" y="980728"/>
            <a:ext cx="7453064" cy="5591305"/>
          </a:xfrm>
          <a:noFill/>
          <a:ln/>
        </p:spPr>
      </p:pic>
      <p:sp>
        <p:nvSpPr>
          <p:cNvPr id="6" name="投影片編號版面配置區 5"/>
          <p:cNvSpPr>
            <a:spLocks noGrp="1"/>
          </p:cNvSpPr>
          <p:nvPr>
            <p:ph type="sldNum" sz="quarter" idx="12"/>
          </p:nvPr>
        </p:nvSpPr>
        <p:spPr/>
        <p:txBody>
          <a:bodyPr/>
          <a:lstStyle/>
          <a:p>
            <a:fld id="{824DDA21-9EBA-454F-B118-0BDEA4100DA4}" type="slidenum">
              <a:rPr lang="en-US" altLang="zh-TW" smtClean="0"/>
              <a:pPr/>
              <a:t>11</a:t>
            </a:fld>
            <a:endParaRPr lang="en-US" altLang="zh-TW"/>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1435608" y="274320"/>
            <a:ext cx="2560328" cy="3010664"/>
          </a:xfrm>
        </p:spPr>
        <p:txBody>
          <a:bodyPr/>
          <a:lstStyle/>
          <a:p>
            <a:r>
              <a:rPr lang="zh-TW" altLang="en-US" dirty="0" smtClean="0"/>
              <a:t>國光石化環評不是應該很科學嗎？</a:t>
            </a:r>
            <a:endParaRPr lang="zh-TW" altLang="en-US" dirty="0"/>
          </a:p>
        </p:txBody>
      </p:sp>
      <p:pic>
        <p:nvPicPr>
          <p:cNvPr id="4" name="內容版面配置區 3" descr="koukong.jpg"/>
          <p:cNvPicPr>
            <a:picLocks noGrp="1" noChangeAspect="1"/>
          </p:cNvPicPr>
          <p:nvPr>
            <p:ph sz="half" idx="1"/>
          </p:nvPr>
        </p:nvPicPr>
        <p:blipFill>
          <a:blip r:embed="rId2" cstate="print"/>
          <a:stretch>
            <a:fillRect/>
          </a:stretch>
        </p:blipFill>
        <p:spPr>
          <a:xfrm>
            <a:off x="1619672" y="3573016"/>
            <a:ext cx="5321785" cy="2993504"/>
          </a:xfrm>
          <a:prstGeom prst="rect">
            <a:avLst/>
          </a:prstGeom>
          <a:ln>
            <a:noFill/>
          </a:ln>
          <a:effectLst>
            <a:outerShdw blurRad="292100" dist="139700" dir="2700000" algn="tl" rotWithShape="0">
              <a:srgbClr val="333333">
                <a:alpha val="65000"/>
              </a:srgbClr>
            </a:outerShdw>
          </a:effectLst>
        </p:spPr>
      </p:pic>
      <p:pic>
        <p:nvPicPr>
          <p:cNvPr id="7" name="內容版面配置區 6" descr="國光石化爭議2.jpg"/>
          <p:cNvPicPr>
            <a:picLocks noGrp="1" noChangeAspect="1"/>
          </p:cNvPicPr>
          <p:nvPr>
            <p:ph sz="half" idx="2"/>
          </p:nvPr>
        </p:nvPicPr>
        <p:blipFill>
          <a:blip r:embed="rId3" cstate="print"/>
          <a:stretch>
            <a:fillRect/>
          </a:stretch>
        </p:blipFill>
        <p:spPr>
          <a:xfrm>
            <a:off x="4283968" y="476672"/>
            <a:ext cx="4449688" cy="2921962"/>
          </a:xfrm>
          <a:prstGeom prst="rect">
            <a:avLst/>
          </a:prstGeom>
          <a:ln>
            <a:noFill/>
          </a:ln>
          <a:effectLst>
            <a:outerShdw blurRad="292100" dist="139700" dir="2700000" algn="tl" rotWithShape="0">
              <a:srgbClr val="333333">
                <a:alpha val="65000"/>
              </a:srgbClr>
            </a:outerShdw>
          </a:effectLst>
        </p:spPr>
      </p:pic>
      <p:sp>
        <p:nvSpPr>
          <p:cNvPr id="8" name="投影片編號版面配置區 7"/>
          <p:cNvSpPr>
            <a:spLocks noGrp="1"/>
          </p:cNvSpPr>
          <p:nvPr>
            <p:ph type="sldNum" sz="quarter" idx="12"/>
          </p:nvPr>
        </p:nvSpPr>
        <p:spPr/>
        <p:txBody>
          <a:bodyPr/>
          <a:lstStyle/>
          <a:p>
            <a:fld id="{4C6F35D6-2F3E-49C4-9DFE-9117A15FA576}" type="slidenum">
              <a:rPr lang="zh-TW" altLang="en-US" smtClean="0"/>
              <a:pPr/>
              <a:t>12</a:t>
            </a:fld>
            <a:endParaRPr lang="zh-TW"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國光石化爭議5.jpg"/>
          <p:cNvPicPr>
            <a:picLocks noGrp="1" noChangeAspect="1"/>
          </p:cNvPicPr>
          <p:nvPr>
            <p:ph idx="1"/>
          </p:nvPr>
        </p:nvPicPr>
        <p:blipFill>
          <a:blip r:embed="rId2" cstate="print"/>
          <a:stretch>
            <a:fillRect/>
          </a:stretch>
        </p:blipFill>
        <p:spPr>
          <a:xfrm>
            <a:off x="1259632" y="836712"/>
            <a:ext cx="7560840" cy="5040560"/>
          </a:xfrm>
          <a:prstGeom prst="rect">
            <a:avLst/>
          </a:prstGeom>
          <a:ln>
            <a:noFill/>
          </a:ln>
          <a:effectLst>
            <a:outerShdw blurRad="292100" dist="139700" dir="2700000" algn="tl" rotWithShape="0">
              <a:srgbClr val="333333">
                <a:alpha val="65000"/>
              </a:srgbClr>
            </a:outerShdw>
          </a:effectLst>
        </p:spPr>
      </p:pic>
      <p:sp>
        <p:nvSpPr>
          <p:cNvPr id="5" name="投影片編號版面配置區 4"/>
          <p:cNvSpPr>
            <a:spLocks noGrp="1"/>
          </p:cNvSpPr>
          <p:nvPr>
            <p:ph type="sldNum" sz="quarter" idx="12"/>
          </p:nvPr>
        </p:nvSpPr>
        <p:spPr/>
        <p:txBody>
          <a:bodyPr/>
          <a:lstStyle/>
          <a:p>
            <a:fld id="{4C6F35D6-2F3E-49C4-9DFE-9117A15FA576}" type="slidenum">
              <a:rPr lang="zh-TW" altLang="en-US" smtClean="0"/>
              <a:pPr/>
              <a:t>13</a:t>
            </a:fld>
            <a:endParaRPr lang="zh-TW"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沒有石化業，哪來的傘布遮雨？.jpg"/>
          <p:cNvPicPr>
            <a:picLocks noGrp="1" noChangeAspect="1"/>
          </p:cNvPicPr>
          <p:nvPr>
            <p:ph idx="1"/>
          </p:nvPr>
        </p:nvPicPr>
        <p:blipFill>
          <a:blip r:embed="rId2" cstate="print"/>
          <a:stretch>
            <a:fillRect/>
          </a:stretch>
        </p:blipFill>
        <p:spPr>
          <a:xfrm>
            <a:off x="0" y="0"/>
            <a:ext cx="9132079" cy="6858000"/>
          </a:xfrm>
        </p:spPr>
      </p:pic>
      <p:sp>
        <p:nvSpPr>
          <p:cNvPr id="5" name="投影片編號版面配置區 4"/>
          <p:cNvSpPr>
            <a:spLocks noGrp="1"/>
          </p:cNvSpPr>
          <p:nvPr>
            <p:ph type="sldNum" sz="quarter" idx="12"/>
          </p:nvPr>
        </p:nvSpPr>
        <p:spPr/>
        <p:txBody>
          <a:bodyPr/>
          <a:lstStyle/>
          <a:p>
            <a:fld id="{4C6F35D6-2F3E-49C4-9DFE-9117A15FA576}" type="slidenum">
              <a:rPr lang="zh-TW" altLang="en-US" smtClean="0"/>
              <a:pPr/>
              <a:t>14</a:t>
            </a:fld>
            <a:endParaRPr lang="zh-TW"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國光石化爭議4.jpg"/>
          <p:cNvPicPr>
            <a:picLocks noGrp="1" noChangeAspect="1"/>
          </p:cNvPicPr>
          <p:nvPr>
            <p:ph idx="1"/>
          </p:nvPr>
        </p:nvPicPr>
        <p:blipFill>
          <a:blip r:embed="rId2" cstate="print"/>
          <a:stretch>
            <a:fillRect/>
          </a:stretch>
        </p:blipFill>
        <p:spPr>
          <a:xfrm>
            <a:off x="395536" y="404664"/>
            <a:ext cx="8532948" cy="5688632"/>
          </a:xfrm>
          <a:prstGeom prst="rect">
            <a:avLst/>
          </a:prstGeom>
          <a:ln>
            <a:noFill/>
          </a:ln>
          <a:effectLst>
            <a:outerShdw blurRad="292100" dist="139700" dir="2700000" algn="tl" rotWithShape="0">
              <a:srgbClr val="333333">
                <a:alpha val="65000"/>
              </a:srgbClr>
            </a:outerShdw>
          </a:effectLst>
        </p:spPr>
      </p:pic>
      <p:sp>
        <p:nvSpPr>
          <p:cNvPr id="5" name="投影片編號版面配置區 4"/>
          <p:cNvSpPr>
            <a:spLocks noGrp="1"/>
          </p:cNvSpPr>
          <p:nvPr>
            <p:ph type="sldNum" sz="quarter" idx="12"/>
          </p:nvPr>
        </p:nvSpPr>
        <p:spPr/>
        <p:txBody>
          <a:bodyPr/>
          <a:lstStyle/>
          <a:p>
            <a:fld id="{4C6F35D6-2F3E-49C4-9DFE-9117A15FA576}" type="slidenum">
              <a:rPr lang="zh-TW" altLang="en-US" smtClean="0"/>
              <a:pPr/>
              <a:t>15</a:t>
            </a:fld>
            <a:endParaRPr lang="zh-TW"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國光石化爭議7.jpg"/>
          <p:cNvPicPr>
            <a:picLocks noGrp="1" noChangeAspect="1"/>
          </p:cNvPicPr>
          <p:nvPr>
            <p:ph idx="1"/>
          </p:nvPr>
        </p:nvPicPr>
        <p:blipFill>
          <a:blip r:embed="rId2" cstate="print"/>
          <a:stretch>
            <a:fillRect/>
          </a:stretch>
        </p:blipFill>
        <p:spPr>
          <a:xfrm>
            <a:off x="395536" y="404664"/>
            <a:ext cx="8532948" cy="5688632"/>
          </a:xfrm>
          <a:prstGeom prst="rect">
            <a:avLst/>
          </a:prstGeom>
          <a:ln>
            <a:noFill/>
          </a:ln>
          <a:effectLst>
            <a:outerShdw blurRad="292100" dist="139700" dir="2700000" algn="tl" rotWithShape="0">
              <a:srgbClr val="333333">
                <a:alpha val="65000"/>
              </a:srgbClr>
            </a:outerShdw>
          </a:effectLst>
        </p:spPr>
      </p:pic>
      <p:sp>
        <p:nvSpPr>
          <p:cNvPr id="5" name="投影片編號版面配置區 4"/>
          <p:cNvSpPr>
            <a:spLocks noGrp="1"/>
          </p:cNvSpPr>
          <p:nvPr>
            <p:ph type="sldNum" sz="quarter" idx="12"/>
          </p:nvPr>
        </p:nvSpPr>
        <p:spPr/>
        <p:txBody>
          <a:bodyPr/>
          <a:lstStyle/>
          <a:p>
            <a:fld id="{4C6F35D6-2F3E-49C4-9DFE-9117A15FA576}" type="slidenum">
              <a:rPr lang="zh-TW" altLang="en-US" smtClean="0"/>
              <a:pPr/>
              <a:t>16</a:t>
            </a:fld>
            <a:endParaRPr lang="zh-TW"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endParaRPr lang="zh-TW" altLang="en-US"/>
          </a:p>
        </p:txBody>
      </p:sp>
      <p:pic>
        <p:nvPicPr>
          <p:cNvPr id="7" name="內容版面配置區 6" descr="國光石化爭議3.jpg"/>
          <p:cNvPicPr>
            <a:picLocks noGrp="1" noChangeAspect="1"/>
          </p:cNvPicPr>
          <p:nvPr>
            <p:ph idx="1"/>
          </p:nvPr>
        </p:nvPicPr>
        <p:blipFill>
          <a:blip r:embed="rId2" cstate="print"/>
          <a:stretch>
            <a:fillRect/>
          </a:stretch>
        </p:blipFill>
        <p:spPr>
          <a:xfrm>
            <a:off x="323528" y="476672"/>
            <a:ext cx="8532948" cy="5688632"/>
          </a:xfrm>
          <a:prstGeom prst="rect">
            <a:avLst/>
          </a:prstGeom>
          <a:ln>
            <a:noFill/>
          </a:ln>
          <a:effectLst>
            <a:outerShdw blurRad="292100" dist="139700" dir="2700000" algn="tl" rotWithShape="0">
              <a:srgbClr val="333333">
                <a:alpha val="65000"/>
              </a:srgbClr>
            </a:outerShdw>
          </a:effectLst>
        </p:spPr>
      </p:pic>
      <p:sp>
        <p:nvSpPr>
          <p:cNvPr id="8" name="投影片編號版面配置區 7"/>
          <p:cNvSpPr>
            <a:spLocks noGrp="1"/>
          </p:cNvSpPr>
          <p:nvPr>
            <p:ph type="sldNum" sz="quarter" idx="12"/>
          </p:nvPr>
        </p:nvSpPr>
        <p:spPr/>
        <p:txBody>
          <a:bodyPr/>
          <a:lstStyle/>
          <a:p>
            <a:fld id="{4C6F35D6-2F3E-49C4-9DFE-9117A15FA576}" type="slidenum">
              <a:rPr lang="zh-TW" altLang="en-US" smtClean="0"/>
              <a:pPr/>
              <a:t>17</a:t>
            </a:fld>
            <a:endParaRPr lang="zh-TW"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smtClean="0"/>
              <a:t>此是基於什麼科學事實的決策？</a:t>
            </a:r>
            <a:endParaRPr lang="zh-TW" altLang="en-US" sz="3600" dirty="0"/>
          </a:p>
        </p:txBody>
      </p:sp>
      <p:pic>
        <p:nvPicPr>
          <p:cNvPr id="4" name="內容版面配置區 3" descr="a1-2.jpg"/>
          <p:cNvPicPr>
            <a:picLocks noGrp="1" noChangeAspect="1"/>
          </p:cNvPicPr>
          <p:nvPr>
            <p:ph idx="1"/>
          </p:nvPr>
        </p:nvPicPr>
        <p:blipFill>
          <a:blip r:embed="rId2" cstate="print"/>
          <a:stretch>
            <a:fillRect/>
          </a:stretch>
        </p:blipFill>
        <p:spPr>
          <a:xfrm>
            <a:off x="1979712" y="1484784"/>
            <a:ext cx="5405200" cy="3744416"/>
          </a:xfrm>
          <a:prstGeom prst="rect">
            <a:avLst/>
          </a:prstGeom>
          <a:ln>
            <a:noFill/>
          </a:ln>
          <a:effectLst>
            <a:outerShdw blurRad="292100" dist="139700" dir="2700000" algn="tl" rotWithShape="0">
              <a:srgbClr val="333333">
                <a:alpha val="65000"/>
              </a:srgbClr>
            </a:outerShdw>
          </a:effectLst>
        </p:spPr>
      </p:pic>
      <p:sp>
        <p:nvSpPr>
          <p:cNvPr id="5" name="投影片編號版面配置區 4"/>
          <p:cNvSpPr>
            <a:spLocks noGrp="1"/>
          </p:cNvSpPr>
          <p:nvPr>
            <p:ph type="sldNum" sz="quarter" idx="12"/>
          </p:nvPr>
        </p:nvSpPr>
        <p:spPr/>
        <p:txBody>
          <a:bodyPr/>
          <a:lstStyle/>
          <a:p>
            <a:fld id="{4C6F35D6-2F3E-49C4-9DFE-9117A15FA576}" type="slidenum">
              <a:rPr lang="zh-TW" altLang="en-US" smtClean="0"/>
              <a:pPr/>
              <a:t>18</a:t>
            </a:fld>
            <a:endParaRPr lang="zh-TW" altLang="en-US"/>
          </a:p>
        </p:txBody>
      </p:sp>
      <p:sp>
        <p:nvSpPr>
          <p:cNvPr id="7" name="文字方塊 6"/>
          <p:cNvSpPr txBox="1"/>
          <p:nvPr/>
        </p:nvSpPr>
        <p:spPr>
          <a:xfrm>
            <a:off x="1979712" y="5517232"/>
            <a:ext cx="6120680" cy="769441"/>
          </a:xfrm>
          <a:prstGeom prst="rect">
            <a:avLst/>
          </a:prstGeom>
          <a:noFill/>
        </p:spPr>
        <p:txBody>
          <a:bodyPr wrap="square" rtlCol="0">
            <a:spAutoFit/>
          </a:bodyPr>
          <a:lstStyle/>
          <a:p>
            <a:r>
              <a:rPr lang="zh-TW" altLang="en-US" sz="4400" dirty="0" smtClean="0">
                <a:solidFill>
                  <a:srgbClr val="C00000"/>
                </a:solidFill>
              </a:rPr>
              <a:t>這是政治干預科學嗎？</a:t>
            </a:r>
            <a:endParaRPr lang="zh-TW" altLang="en-US" sz="4400" dirty="0">
              <a:solidFill>
                <a:srgbClr val="C0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274638"/>
            <a:ext cx="8028384" cy="1143000"/>
          </a:xfrm>
        </p:spPr>
        <p:txBody>
          <a:bodyPr>
            <a:normAutofit fontScale="90000"/>
          </a:bodyPr>
          <a:lstStyle/>
          <a:p>
            <a:r>
              <a:rPr lang="zh-TW" altLang="zh-TW" sz="3200" kern="100" dirty="0" smtClean="0">
                <a:latin typeface="Times New Roman"/>
                <a:ea typeface="新細明體"/>
                <a:cs typeface="Times New Roman"/>
              </a:rPr>
              <a:t>台灣環境資訊協會於</a:t>
            </a:r>
            <a:r>
              <a:rPr lang="en-US" altLang="zh-TW" sz="3200" kern="100" dirty="0" smtClean="0">
                <a:latin typeface="Times New Roman"/>
                <a:ea typeface="新細明體"/>
              </a:rPr>
              <a:t>2012/1/11</a:t>
            </a:r>
            <a:r>
              <a:rPr lang="zh-TW" altLang="zh-TW" sz="3200" kern="100" dirty="0" smtClean="0">
                <a:latin typeface="Times New Roman"/>
                <a:ea typeface="新細明體"/>
                <a:cs typeface="Times New Roman"/>
              </a:rPr>
              <a:t>整理報導〈</a:t>
            </a:r>
            <a:r>
              <a:rPr lang="en-US" altLang="zh-TW" sz="3200" kern="100" dirty="0" smtClean="0">
                <a:latin typeface="Times New Roman"/>
                <a:ea typeface="新細明體"/>
              </a:rPr>
              <a:t>2011</a:t>
            </a:r>
            <a:r>
              <a:rPr lang="zh-TW" altLang="zh-TW" sz="3200" kern="100" dirty="0" smtClean="0">
                <a:latin typeface="Times New Roman"/>
                <a:ea typeface="新細明體"/>
                <a:cs typeface="Times New Roman"/>
              </a:rPr>
              <a:t>台灣回顧：多年抗爭</a:t>
            </a:r>
            <a:r>
              <a:rPr lang="zh-TW" altLang="zh-TW" sz="3200" kern="100" dirty="0" smtClean="0">
                <a:ea typeface="Times New Roman"/>
              </a:rPr>
              <a:t> </a:t>
            </a:r>
            <a:r>
              <a:rPr lang="zh-TW" altLang="zh-TW" sz="3200" kern="100" dirty="0" smtClean="0">
                <a:latin typeface="Times New Roman"/>
                <a:ea typeface="新細明體"/>
                <a:cs typeface="Times New Roman"/>
              </a:rPr>
              <a:t>國光石化終不蓋在大城溼地〉</a:t>
            </a:r>
            <a:endParaRPr lang="zh-TW" altLang="en-US" sz="3200" dirty="0"/>
          </a:p>
        </p:txBody>
      </p:sp>
      <p:sp>
        <p:nvSpPr>
          <p:cNvPr id="3" name="內容版面配置區 2"/>
          <p:cNvSpPr>
            <a:spLocks noGrp="1"/>
          </p:cNvSpPr>
          <p:nvPr>
            <p:ph idx="1"/>
          </p:nvPr>
        </p:nvSpPr>
        <p:spPr>
          <a:xfrm>
            <a:off x="1043608" y="1628800"/>
            <a:ext cx="7890080" cy="4619600"/>
          </a:xfrm>
        </p:spPr>
        <p:txBody>
          <a:bodyPr>
            <a:normAutofit/>
          </a:bodyPr>
          <a:lstStyle/>
          <a:p>
            <a:pPr>
              <a:buFont typeface="Wingdings" pitchFamily="2" charset="2"/>
              <a:buChar char="n"/>
            </a:pPr>
            <a:r>
              <a:rPr lang="zh-TW" altLang="zh-TW" kern="100" dirty="0" smtClean="0">
                <a:latin typeface="Times New Roman"/>
                <a:ea typeface="新細明體"/>
                <a:cs typeface="Times New Roman"/>
              </a:rPr>
              <a:t>翌日環保署迅速回應該文對於國光石化案環評專案小組決策與總統決策的質疑：</a:t>
            </a:r>
            <a:endParaRPr lang="en-US" altLang="zh-TW" kern="100" dirty="0" smtClean="0">
              <a:latin typeface="Times New Roman"/>
              <a:ea typeface="新細明體"/>
              <a:cs typeface="Times New Roman"/>
            </a:endParaRPr>
          </a:p>
          <a:p>
            <a:pPr>
              <a:buNone/>
            </a:pPr>
            <a:r>
              <a:rPr lang="zh-TW" altLang="en-US" kern="100" dirty="0" smtClean="0">
                <a:ea typeface="標楷體"/>
                <a:cs typeface="Times New Roman"/>
              </a:rPr>
              <a:t>「</a:t>
            </a:r>
            <a:r>
              <a:rPr lang="zh-TW" altLang="zh-TW" kern="100" dirty="0" smtClean="0">
                <a:ea typeface="標楷體"/>
                <a:cs typeface="Times New Roman"/>
              </a:rPr>
              <a:t>環境決策需要建基於科學與事實的基礎上，但科學不是萬能的，不能給我們所有需要的答案。</a:t>
            </a:r>
            <a:r>
              <a:rPr lang="zh-TW" altLang="zh-TW" kern="100" dirty="0" smtClean="0">
                <a:solidFill>
                  <a:srgbClr val="C00000"/>
                </a:solidFill>
                <a:ea typeface="標楷體"/>
                <a:cs typeface="Times New Roman"/>
              </a:rPr>
              <a:t>科學上沒有答案的，就只能由決策者依據價值與利益的判斷來做選擇。</a:t>
            </a:r>
            <a:r>
              <a:rPr lang="zh-TW" altLang="en-US" kern="100" dirty="0" smtClean="0">
                <a:ea typeface="標楷體"/>
                <a:cs typeface="Times New Roman"/>
              </a:rPr>
              <a:t>」</a:t>
            </a:r>
            <a:endParaRPr lang="zh-TW" altLang="en-US" dirty="0"/>
          </a:p>
        </p:txBody>
      </p:sp>
      <p:sp>
        <p:nvSpPr>
          <p:cNvPr id="7" name="投影片編號版面配置區 6"/>
          <p:cNvSpPr>
            <a:spLocks noGrp="1"/>
          </p:cNvSpPr>
          <p:nvPr>
            <p:ph type="sldNum" sz="quarter" idx="12"/>
          </p:nvPr>
        </p:nvSpPr>
        <p:spPr/>
        <p:txBody>
          <a:bodyPr/>
          <a:lstStyle/>
          <a:p>
            <a:fld id="{A99E9E2C-8F7A-4810-84AD-EF4F854A6CD4}" type="slidenum">
              <a:rPr lang="zh-TW" altLang="en-US" smtClean="0"/>
              <a:pPr/>
              <a:t>19</a:t>
            </a:fld>
            <a:endParaRPr lang="zh-TW" altLang="en-US"/>
          </a:p>
        </p:txBody>
      </p:sp>
      <p:sp>
        <p:nvSpPr>
          <p:cNvPr id="8" name="頁尾版面配置區 7"/>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smtClean="0"/>
              <a:t>科技是人類社會的重要特徵之ㄧ</a:t>
            </a:r>
            <a:endParaRPr lang="zh-TW" altLang="en-US" dirty="0"/>
          </a:p>
        </p:txBody>
      </p:sp>
      <p:pic>
        <p:nvPicPr>
          <p:cNvPr id="4" name="內容版面配置區 3" descr="L1270351-1.jpg"/>
          <p:cNvPicPr>
            <a:picLocks noGrp="1" noChangeAspect="1"/>
          </p:cNvPicPr>
          <p:nvPr>
            <p:ph idx="1"/>
          </p:nvPr>
        </p:nvPicPr>
        <p:blipFill>
          <a:blip r:embed="rId2" cstate="print"/>
          <a:stretch>
            <a:fillRect/>
          </a:stretch>
        </p:blipFill>
        <p:spPr>
          <a:xfrm>
            <a:off x="1259632" y="1340768"/>
            <a:ext cx="7499350" cy="4650828"/>
          </a:xfrm>
          <a:prstGeom prst="rect">
            <a:avLst/>
          </a:prstGeom>
          <a:ln>
            <a:noFill/>
          </a:ln>
          <a:effectLst>
            <a:outerShdw blurRad="292100" dist="139700" dir="2700000" algn="tl" rotWithShape="0">
              <a:srgbClr val="333333">
                <a:alpha val="65000"/>
              </a:srgbClr>
            </a:outerShdw>
          </a:effectLst>
        </p:spPr>
      </p:pic>
      <p:sp>
        <p:nvSpPr>
          <p:cNvPr id="5" name="投影片編號版面配置區 4"/>
          <p:cNvSpPr>
            <a:spLocks noGrp="1"/>
          </p:cNvSpPr>
          <p:nvPr>
            <p:ph type="sldNum" sz="quarter" idx="12"/>
          </p:nvPr>
        </p:nvSpPr>
        <p:spPr/>
        <p:txBody>
          <a:bodyPr/>
          <a:lstStyle/>
          <a:p>
            <a:fld id="{4C6F35D6-2F3E-49C4-9DFE-9117A15FA576}" type="slidenum">
              <a:rPr lang="zh-TW" altLang="en-US" smtClean="0"/>
              <a:pPr/>
              <a:t>2</a:t>
            </a:fld>
            <a:endParaRPr lang="zh-TW"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0"/>
            <a:ext cx="7956376" cy="490066"/>
          </a:xfrm>
        </p:spPr>
        <p:txBody>
          <a:bodyPr>
            <a:normAutofit/>
          </a:bodyPr>
          <a:lstStyle/>
          <a:p>
            <a:r>
              <a:rPr lang="zh-TW" altLang="en-US" sz="2400" dirty="0" smtClean="0"/>
              <a:t>無奈的風險生活</a:t>
            </a:r>
            <a:endParaRPr lang="zh-TW" altLang="en-US" sz="2400" dirty="0"/>
          </a:p>
        </p:txBody>
      </p:sp>
      <p:pic>
        <p:nvPicPr>
          <p:cNvPr id="4" name="內容版面配置區 3" descr="無奈的風險生活.jpg"/>
          <p:cNvPicPr>
            <a:picLocks noGrp="1" noChangeAspect="1"/>
          </p:cNvPicPr>
          <p:nvPr>
            <p:ph idx="1"/>
          </p:nvPr>
        </p:nvPicPr>
        <p:blipFill>
          <a:blip r:embed="rId2" cstate="print"/>
          <a:stretch>
            <a:fillRect/>
          </a:stretch>
        </p:blipFill>
        <p:spPr>
          <a:xfrm>
            <a:off x="731575" y="548680"/>
            <a:ext cx="8412426" cy="630932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descr="0306_CG05_萊克多巴胺無害實驗_重1.jpg"/>
          <p:cNvPicPr>
            <a:picLocks noGrp="1" noChangeAspect="1"/>
          </p:cNvPicPr>
          <p:nvPr>
            <p:ph idx="1"/>
          </p:nvPr>
        </p:nvPicPr>
        <p:blipFill>
          <a:blip r:embed="rId2" cstate="print"/>
          <a:stretch>
            <a:fillRect/>
          </a:stretch>
        </p:blipFill>
        <p:spPr>
          <a:xfrm>
            <a:off x="395535" y="0"/>
            <a:ext cx="8427603" cy="6858000"/>
          </a:xfrm>
        </p:spPr>
      </p:pic>
      <p:sp>
        <p:nvSpPr>
          <p:cNvPr id="4" name="投影片編號版面配置區 3"/>
          <p:cNvSpPr>
            <a:spLocks noGrp="1"/>
          </p:cNvSpPr>
          <p:nvPr>
            <p:ph type="sldNum" sz="quarter" idx="12"/>
          </p:nvPr>
        </p:nvSpPr>
        <p:spPr/>
        <p:txBody>
          <a:bodyPr/>
          <a:lstStyle/>
          <a:p>
            <a:fld id="{4C6F35D6-2F3E-49C4-9DFE-9117A15FA576}" type="slidenum">
              <a:rPr lang="zh-TW" altLang="en-US" smtClean="0"/>
              <a:pPr/>
              <a:t>21</a:t>
            </a:fld>
            <a:endParaRPr lang="zh-TW"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descr="0306_CG06_萊克多巴胺有害實驗.jpg"/>
          <p:cNvPicPr>
            <a:picLocks noGrp="1" noChangeAspect="1"/>
          </p:cNvPicPr>
          <p:nvPr>
            <p:ph idx="1"/>
          </p:nvPr>
        </p:nvPicPr>
        <p:blipFill>
          <a:blip r:embed="rId2" cstate="print"/>
          <a:stretch>
            <a:fillRect/>
          </a:stretch>
        </p:blipFill>
        <p:spPr>
          <a:xfrm>
            <a:off x="395536" y="0"/>
            <a:ext cx="8320924" cy="6858000"/>
          </a:xfrm>
        </p:spPr>
      </p:pic>
      <p:sp>
        <p:nvSpPr>
          <p:cNvPr id="4" name="投影片編號版面配置區 3"/>
          <p:cNvSpPr>
            <a:spLocks noGrp="1"/>
          </p:cNvSpPr>
          <p:nvPr>
            <p:ph type="sldNum" sz="quarter" idx="12"/>
          </p:nvPr>
        </p:nvSpPr>
        <p:spPr/>
        <p:txBody>
          <a:bodyPr/>
          <a:lstStyle/>
          <a:p>
            <a:fld id="{4C6F35D6-2F3E-49C4-9DFE-9117A15FA576}" type="slidenum">
              <a:rPr lang="zh-TW" altLang="en-US" smtClean="0"/>
              <a:pPr/>
              <a:t>22</a:t>
            </a:fld>
            <a:endParaRPr lang="zh-TW"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descr="0206_CG8_林杰樑看瘦肉精.jpg"/>
          <p:cNvPicPr>
            <a:picLocks noGrp="1" noChangeAspect="1"/>
          </p:cNvPicPr>
          <p:nvPr>
            <p:ph idx="1"/>
          </p:nvPr>
        </p:nvPicPr>
        <p:blipFill>
          <a:blip r:embed="rId2" cstate="print"/>
          <a:stretch>
            <a:fillRect/>
          </a:stretch>
        </p:blipFill>
        <p:spPr>
          <a:xfrm>
            <a:off x="395536" y="548680"/>
            <a:ext cx="8424936" cy="5686832"/>
          </a:xfrm>
        </p:spPr>
      </p:pic>
      <p:sp>
        <p:nvSpPr>
          <p:cNvPr id="4" name="投影片編號版面配置區 3"/>
          <p:cNvSpPr>
            <a:spLocks noGrp="1"/>
          </p:cNvSpPr>
          <p:nvPr>
            <p:ph type="sldNum" sz="quarter" idx="12"/>
          </p:nvPr>
        </p:nvSpPr>
        <p:spPr/>
        <p:txBody>
          <a:bodyPr/>
          <a:lstStyle/>
          <a:p>
            <a:fld id="{4C6F35D6-2F3E-49C4-9DFE-9117A15FA576}" type="slidenum">
              <a:rPr lang="zh-TW" altLang="en-US" smtClean="0"/>
              <a:pPr/>
              <a:t>23</a:t>
            </a:fld>
            <a:endParaRPr lang="zh-TW"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descr="雲林縣拒用瘦肉精.jpg"/>
          <p:cNvPicPr>
            <a:picLocks noGrp="1" noChangeAspect="1"/>
          </p:cNvPicPr>
          <p:nvPr>
            <p:ph idx="1"/>
          </p:nvPr>
        </p:nvPicPr>
        <p:blipFill>
          <a:blip r:embed="rId2" cstate="print"/>
          <a:stretch>
            <a:fillRect/>
          </a:stretch>
        </p:blipFill>
        <p:spPr>
          <a:xfrm>
            <a:off x="323528" y="404664"/>
            <a:ext cx="8467272" cy="5616624"/>
          </a:xfrm>
        </p:spPr>
      </p:pic>
      <p:sp>
        <p:nvSpPr>
          <p:cNvPr id="4" name="投影片編號版面配置區 3"/>
          <p:cNvSpPr>
            <a:spLocks noGrp="1"/>
          </p:cNvSpPr>
          <p:nvPr>
            <p:ph type="sldNum" sz="quarter" idx="12"/>
          </p:nvPr>
        </p:nvSpPr>
        <p:spPr/>
        <p:txBody>
          <a:bodyPr/>
          <a:lstStyle/>
          <a:p>
            <a:fld id="{4C6F35D6-2F3E-49C4-9DFE-9117A15FA576}" type="slidenum">
              <a:rPr lang="zh-TW" altLang="en-US" smtClean="0"/>
              <a:pPr/>
              <a:t>24</a:t>
            </a:fld>
            <a:endParaRPr lang="zh-TW"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descr="0213_CG04 台灣進口美牛.jpg"/>
          <p:cNvPicPr>
            <a:picLocks noGrp="1" noChangeAspect="1"/>
          </p:cNvPicPr>
          <p:nvPr>
            <p:ph idx="1"/>
          </p:nvPr>
        </p:nvPicPr>
        <p:blipFill>
          <a:blip r:embed="rId2" cstate="print"/>
          <a:stretch>
            <a:fillRect/>
          </a:stretch>
        </p:blipFill>
        <p:spPr>
          <a:xfrm>
            <a:off x="395535" y="548680"/>
            <a:ext cx="8427603" cy="5688632"/>
          </a:xfrm>
        </p:spPr>
      </p:pic>
      <p:sp>
        <p:nvSpPr>
          <p:cNvPr id="4" name="投影片編號版面配置區 3"/>
          <p:cNvSpPr>
            <a:spLocks noGrp="1"/>
          </p:cNvSpPr>
          <p:nvPr>
            <p:ph type="sldNum" sz="quarter" idx="12"/>
          </p:nvPr>
        </p:nvSpPr>
        <p:spPr/>
        <p:txBody>
          <a:bodyPr/>
          <a:lstStyle/>
          <a:p>
            <a:fld id="{4C6F35D6-2F3E-49C4-9DFE-9117A15FA576}" type="slidenum">
              <a:rPr lang="zh-TW" altLang="en-US" smtClean="0"/>
              <a:pPr/>
              <a:t>25</a:t>
            </a:fld>
            <a:endParaRPr lang="zh-TW"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descr="你是我們的當局？.jpg"/>
          <p:cNvPicPr>
            <a:picLocks noGrp="1" noChangeAspect="1"/>
          </p:cNvPicPr>
          <p:nvPr>
            <p:ph idx="1"/>
          </p:nvPr>
        </p:nvPicPr>
        <p:blipFill>
          <a:blip r:embed="rId2" cstate="print"/>
          <a:stretch>
            <a:fillRect/>
          </a:stretch>
        </p:blipFill>
        <p:spPr>
          <a:xfrm>
            <a:off x="0" y="0"/>
            <a:ext cx="9095490" cy="6858000"/>
          </a:xfrm>
        </p:spPr>
      </p:pic>
      <p:sp>
        <p:nvSpPr>
          <p:cNvPr id="4" name="投影片編號版面配置區 3"/>
          <p:cNvSpPr>
            <a:spLocks noGrp="1"/>
          </p:cNvSpPr>
          <p:nvPr>
            <p:ph type="sldNum" sz="quarter" idx="12"/>
          </p:nvPr>
        </p:nvSpPr>
        <p:spPr/>
        <p:txBody>
          <a:bodyPr/>
          <a:lstStyle/>
          <a:p>
            <a:fld id="{4C6F35D6-2F3E-49C4-9DFE-9117A15FA576}" type="slidenum">
              <a:rPr lang="zh-TW" altLang="en-US" smtClean="0"/>
              <a:pPr/>
              <a:t>26</a:t>
            </a:fld>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9"/>
          <p:cNvSpPr>
            <a:spLocks noGrp="1"/>
          </p:cNvSpPr>
          <p:nvPr>
            <p:ph type="ctrTitle"/>
          </p:nvPr>
        </p:nvSpPr>
        <p:spPr>
          <a:xfrm>
            <a:off x="1432560" y="359898"/>
            <a:ext cx="7406640" cy="4005206"/>
          </a:xfrm>
        </p:spPr>
        <p:txBody>
          <a:bodyPr>
            <a:normAutofit/>
          </a:bodyPr>
          <a:lstStyle/>
          <a:p>
            <a:r>
              <a:rPr lang="zh-TW" altLang="en-US" sz="4800" dirty="0" smtClean="0"/>
              <a:t>現代科學如此進步，</a:t>
            </a:r>
            <a:r>
              <a:rPr lang="en-US" altLang="zh-TW" sz="4800" dirty="0" smtClean="0"/>
              <a:t/>
            </a:r>
            <a:br>
              <a:rPr lang="en-US" altLang="zh-TW" sz="4800" dirty="0" smtClean="0"/>
            </a:br>
            <a:r>
              <a:rPr lang="zh-TW" altLang="en-US" sz="4800" dirty="0" smtClean="0"/>
              <a:t>為何我們生活如此不安？</a:t>
            </a:r>
            <a:r>
              <a:rPr lang="en-US" altLang="zh-TW" sz="4800" dirty="0" smtClean="0"/>
              <a:t/>
            </a:r>
            <a:br>
              <a:rPr lang="en-US" altLang="zh-TW" sz="4800" dirty="0" smtClean="0"/>
            </a:br>
            <a:r>
              <a:rPr lang="zh-TW" altLang="en-US" sz="4800" dirty="0" smtClean="0"/>
              <a:t>為何科學相關爭議如此多？</a:t>
            </a:r>
            <a:r>
              <a:rPr lang="en-US" altLang="zh-TW" sz="4800" dirty="0" smtClean="0"/>
              <a:t/>
            </a:r>
            <a:br>
              <a:rPr lang="en-US" altLang="zh-TW" sz="4800" dirty="0" smtClean="0"/>
            </a:br>
            <a:r>
              <a:rPr lang="zh-TW" altLang="en-US" sz="4800" dirty="0" smtClean="0">
                <a:solidFill>
                  <a:srgbClr val="C00000"/>
                </a:solidFill>
              </a:rPr>
              <a:t>為何科學相關爭議無法以科學知識來解決？</a:t>
            </a:r>
            <a:endParaRPr lang="zh-TW" altLang="en-US" sz="4800" dirty="0">
              <a:solidFill>
                <a:srgbClr val="C00000"/>
              </a:solidFill>
            </a:endParaRPr>
          </a:p>
        </p:txBody>
      </p:sp>
      <p:sp>
        <p:nvSpPr>
          <p:cNvPr id="4" name="投影片編號版面配置區 3"/>
          <p:cNvSpPr>
            <a:spLocks noGrp="1"/>
          </p:cNvSpPr>
          <p:nvPr>
            <p:ph type="sldNum" sz="quarter" idx="12"/>
          </p:nvPr>
        </p:nvSpPr>
        <p:spPr/>
        <p:txBody>
          <a:bodyPr/>
          <a:lstStyle/>
          <a:p>
            <a:fld id="{4C6F35D6-2F3E-49C4-9DFE-9117A15FA576}" type="slidenum">
              <a:rPr lang="zh-TW" altLang="en-US" smtClean="0"/>
              <a:pPr/>
              <a:t>27</a:t>
            </a:fld>
            <a:endParaRPr lang="zh-TW"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274638"/>
            <a:ext cx="7818072" cy="1143000"/>
          </a:xfrm>
        </p:spPr>
        <p:style>
          <a:lnRef idx="1">
            <a:schemeClr val="accent6"/>
          </a:lnRef>
          <a:fillRef idx="2">
            <a:schemeClr val="accent6"/>
          </a:fillRef>
          <a:effectRef idx="1">
            <a:schemeClr val="accent6"/>
          </a:effectRef>
          <a:fontRef idx="minor">
            <a:schemeClr val="dk1"/>
          </a:fontRef>
        </p:style>
        <p:txBody>
          <a:bodyPr>
            <a:normAutofit/>
          </a:bodyPr>
          <a:lstStyle/>
          <a:p>
            <a:r>
              <a:rPr lang="zh-TW" altLang="en-US" sz="3600" dirty="0" smtClean="0">
                <a:solidFill>
                  <a:schemeClr val="tx1"/>
                </a:solidFill>
              </a:rPr>
              <a:t>科學相關爭議無法以科學知識來解決</a:t>
            </a:r>
            <a:endParaRPr lang="zh-TW" altLang="en-US" sz="3600" dirty="0">
              <a:solidFill>
                <a:schemeClr val="tx1"/>
              </a:solidFill>
            </a:endParaRPr>
          </a:p>
        </p:txBody>
      </p:sp>
      <p:sp>
        <p:nvSpPr>
          <p:cNvPr id="3" name="內容版面配置區 2"/>
          <p:cNvSpPr>
            <a:spLocks noGrp="1"/>
          </p:cNvSpPr>
          <p:nvPr>
            <p:ph idx="1"/>
          </p:nvPr>
        </p:nvSpPr>
        <p:spPr>
          <a:xfrm>
            <a:off x="1187624" y="1916832"/>
            <a:ext cx="7746064" cy="4331568"/>
          </a:xfrm>
        </p:spPr>
        <p:txBody>
          <a:bodyPr/>
          <a:lstStyle/>
          <a:p>
            <a:pPr>
              <a:buFont typeface="Wingdings" pitchFamily="2" charset="2"/>
              <a:buChar char="n"/>
            </a:pPr>
            <a:r>
              <a:rPr lang="zh-TW" altLang="en-US" sz="3600" dirty="0" smtClean="0">
                <a:solidFill>
                  <a:srgbClr val="C00000"/>
                </a:solidFill>
              </a:rPr>
              <a:t>這不是科學的副作用，也不是科學的未知領域。</a:t>
            </a:r>
            <a:endParaRPr lang="en-US" altLang="zh-TW" sz="3600" dirty="0" smtClean="0">
              <a:solidFill>
                <a:srgbClr val="C00000"/>
              </a:solidFill>
            </a:endParaRPr>
          </a:p>
          <a:p>
            <a:pPr lvl="1">
              <a:buFont typeface="Wingdings" pitchFamily="2" charset="2"/>
              <a:buChar char="l"/>
            </a:pPr>
            <a:r>
              <a:rPr lang="zh-TW" altLang="en-US" dirty="0" smtClean="0"/>
              <a:t>因而解決方法不在於投入更多的科學研究。</a:t>
            </a:r>
            <a:endParaRPr lang="en-US" altLang="zh-TW" dirty="0" smtClean="0"/>
          </a:p>
          <a:p>
            <a:pPr>
              <a:spcBef>
                <a:spcPts val="1800"/>
              </a:spcBef>
              <a:buFont typeface="Wingdings" pitchFamily="2" charset="2"/>
              <a:buChar char="n"/>
            </a:pPr>
            <a:r>
              <a:rPr lang="zh-TW" altLang="en-US" sz="3600" dirty="0" smtClean="0">
                <a:solidFill>
                  <a:srgbClr val="C00000"/>
                </a:solidFill>
              </a:rPr>
              <a:t>這也不是科學從業者的良心問題。</a:t>
            </a:r>
            <a:endParaRPr lang="en-US" altLang="zh-TW" sz="3600" dirty="0" smtClean="0">
              <a:solidFill>
                <a:srgbClr val="C00000"/>
              </a:solidFill>
            </a:endParaRPr>
          </a:p>
          <a:p>
            <a:pPr lvl="1">
              <a:buFont typeface="Wingdings" pitchFamily="2" charset="2"/>
              <a:buChar char="l"/>
            </a:pPr>
            <a:r>
              <a:rPr lang="zh-TW" altLang="en-US" dirty="0" smtClean="0"/>
              <a:t>因而解決方法不在於品德教育。</a:t>
            </a:r>
            <a:endParaRPr lang="en-US" altLang="zh-TW" dirty="0" smtClean="0"/>
          </a:p>
          <a:p>
            <a:pPr>
              <a:buFont typeface="Wingdings" pitchFamily="2" charset="2"/>
              <a:buChar char="n"/>
            </a:pPr>
            <a:endParaRPr lang="en-US" altLang="zh-TW" dirty="0" smtClean="0"/>
          </a:p>
          <a:p>
            <a:pPr>
              <a:buFont typeface="Wingdings" pitchFamily="2" charset="2"/>
              <a:buChar char="n"/>
            </a:pPr>
            <a:endParaRPr lang="zh-TW" altLang="en-US" dirty="0"/>
          </a:p>
        </p:txBody>
      </p:sp>
      <p:sp>
        <p:nvSpPr>
          <p:cNvPr id="4" name="投影片編號版面配置區 3"/>
          <p:cNvSpPr>
            <a:spLocks noGrp="1"/>
          </p:cNvSpPr>
          <p:nvPr>
            <p:ph type="sldNum" sz="quarter" idx="12"/>
          </p:nvPr>
        </p:nvSpPr>
        <p:spPr/>
        <p:txBody>
          <a:bodyPr/>
          <a:lstStyle/>
          <a:p>
            <a:fld id="{4C6F35D6-2F3E-49C4-9DFE-9117A15FA576}" type="slidenum">
              <a:rPr lang="zh-TW" altLang="en-US" smtClean="0"/>
              <a:pPr/>
              <a:t>28</a:t>
            </a:fld>
            <a:endParaRPr lang="zh-TW"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1432560" y="359898"/>
            <a:ext cx="7406640" cy="2853078"/>
          </a:xfrm>
        </p:spPr>
        <p:txBody>
          <a:bodyPr/>
          <a:lstStyle/>
          <a:p>
            <a:r>
              <a:rPr lang="zh-TW" altLang="en-US" dirty="0" smtClean="0"/>
              <a:t>（一）從科學事務運作來看</a:t>
            </a:r>
            <a:r>
              <a:rPr lang="en-US" altLang="zh-TW" dirty="0" smtClean="0"/>
              <a:t>…</a:t>
            </a:r>
            <a:endParaRPr lang="zh-TW" altLang="en-US" dirty="0"/>
          </a:p>
        </p:txBody>
      </p:sp>
      <p:sp>
        <p:nvSpPr>
          <p:cNvPr id="4" name="投影片編號版面配置區 3"/>
          <p:cNvSpPr>
            <a:spLocks noGrp="1"/>
          </p:cNvSpPr>
          <p:nvPr>
            <p:ph type="sldNum" sz="quarter" idx="12"/>
          </p:nvPr>
        </p:nvSpPr>
        <p:spPr/>
        <p:txBody>
          <a:bodyPr/>
          <a:lstStyle/>
          <a:p>
            <a:fld id="{4C6F35D6-2F3E-49C4-9DFE-9117A15FA576}" type="slidenum">
              <a:rPr lang="zh-TW" altLang="en-US" smtClean="0"/>
              <a:pPr/>
              <a:t>29</a:t>
            </a:fld>
            <a:endParaRPr lang="zh-TW" altLang="en-US"/>
          </a:p>
        </p:txBody>
      </p:sp>
      <p:sp>
        <p:nvSpPr>
          <p:cNvPr id="7" name="標題 1"/>
          <p:cNvSpPr txBox="1">
            <a:spLocks/>
          </p:cNvSpPr>
          <p:nvPr/>
        </p:nvSpPr>
        <p:spPr>
          <a:xfrm>
            <a:off x="1115616" y="274638"/>
            <a:ext cx="7818072" cy="1143000"/>
          </a:xfrm>
          <a:prstGeom prst="rect">
            <a:avLst/>
          </a:prstGeom>
        </p:spPr>
        <p:style>
          <a:lnRef idx="1">
            <a:schemeClr val="accent6"/>
          </a:lnRef>
          <a:fillRef idx="2">
            <a:schemeClr val="accent6"/>
          </a:fillRef>
          <a:effectRef idx="1">
            <a:schemeClr val="accent6"/>
          </a:effectRef>
          <a:fontRef idx="minor">
            <a:schemeClr val="dk1"/>
          </a:fontRef>
        </p:style>
        <p:txBody>
          <a:bodyPr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36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n-lt"/>
                <a:ea typeface="+mn-ea"/>
                <a:cs typeface="+mn-cs"/>
              </a:rPr>
              <a:t>科學相關爭議無法以科學知識來解決</a:t>
            </a:r>
            <a:endParaRPr kumimoji="0" lang="zh-TW" altLang="en-US" sz="36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內容版面配置區 10" descr="pic_91572603_4.jpg"/>
          <p:cNvPicPr>
            <a:picLocks noGrp="1" noChangeAspect="1"/>
          </p:cNvPicPr>
          <p:nvPr>
            <p:ph sz="half" idx="1"/>
          </p:nvPr>
        </p:nvPicPr>
        <p:blipFill>
          <a:blip r:embed="rId2" cstate="print"/>
          <a:stretch>
            <a:fillRect/>
          </a:stretch>
        </p:blipFill>
        <p:spPr>
          <a:xfrm>
            <a:off x="1259632" y="4149080"/>
            <a:ext cx="4158648" cy="2708920"/>
          </a:xfrm>
        </p:spPr>
      </p:pic>
      <p:sp>
        <p:nvSpPr>
          <p:cNvPr id="2" name="標題 1"/>
          <p:cNvSpPr>
            <a:spLocks noGrp="1"/>
          </p:cNvSpPr>
          <p:nvPr>
            <p:ph type="title"/>
          </p:nvPr>
        </p:nvSpPr>
        <p:spPr>
          <a:xfrm>
            <a:off x="1187624" y="260648"/>
            <a:ext cx="7746064" cy="1156672"/>
          </a:xfrm>
        </p:spPr>
        <p:txBody>
          <a:bodyPr>
            <a:normAutofit/>
          </a:bodyPr>
          <a:lstStyle/>
          <a:p>
            <a:r>
              <a:rPr lang="zh-TW" altLang="en-US" dirty="0" smtClean="0"/>
              <a:t>比較起來</a:t>
            </a:r>
            <a:r>
              <a:rPr lang="zh-TW" altLang="en-US" smtClean="0"/>
              <a:t>，現代很</a:t>
            </a:r>
            <a:r>
              <a:rPr lang="zh-TW" altLang="en-US" dirty="0" smtClean="0"/>
              <a:t>進步啊</a:t>
            </a:r>
            <a:r>
              <a:rPr lang="en-US" altLang="zh-TW" dirty="0" smtClean="0"/>
              <a:t>…</a:t>
            </a:r>
            <a:endParaRPr lang="zh-TW" altLang="en-US" dirty="0"/>
          </a:p>
        </p:txBody>
      </p:sp>
      <p:pic>
        <p:nvPicPr>
          <p:cNvPr id="13" name="內容版面配置區 12" descr="72.jpg"/>
          <p:cNvPicPr>
            <a:picLocks noGrp="1" noChangeAspect="1"/>
          </p:cNvPicPr>
          <p:nvPr>
            <p:ph sz="half" idx="2"/>
          </p:nvPr>
        </p:nvPicPr>
        <p:blipFill>
          <a:blip r:embed="rId3" cstate="print"/>
          <a:stretch>
            <a:fillRect/>
          </a:stretch>
        </p:blipFill>
        <p:spPr>
          <a:xfrm>
            <a:off x="1403648" y="1556792"/>
            <a:ext cx="3474376" cy="2736304"/>
          </a:xfrm>
        </p:spPr>
      </p:pic>
      <p:pic>
        <p:nvPicPr>
          <p:cNvPr id="15" name="圖片 14" descr="r200607149.0084.a1f62e.png"/>
          <p:cNvPicPr>
            <a:picLocks noChangeAspect="1"/>
          </p:cNvPicPr>
          <p:nvPr/>
        </p:nvPicPr>
        <p:blipFill>
          <a:blip r:embed="rId4" cstate="print"/>
          <a:stretch>
            <a:fillRect/>
          </a:stretch>
        </p:blipFill>
        <p:spPr>
          <a:xfrm>
            <a:off x="5220072" y="2276872"/>
            <a:ext cx="3635896" cy="2743363"/>
          </a:xfrm>
          <a:prstGeom prst="rect">
            <a:avLst/>
          </a:prstGeom>
        </p:spPr>
      </p:pic>
      <p:sp>
        <p:nvSpPr>
          <p:cNvPr id="16" name="投影片編號版面配置區 15"/>
          <p:cNvSpPr>
            <a:spLocks noGrp="1"/>
          </p:cNvSpPr>
          <p:nvPr>
            <p:ph type="sldNum" sz="quarter" idx="12"/>
          </p:nvPr>
        </p:nvSpPr>
        <p:spPr/>
        <p:txBody>
          <a:bodyPr/>
          <a:lstStyle/>
          <a:p>
            <a:fld id="{4C6F35D6-2F3E-49C4-9DFE-9117A15FA576}" type="slidenum">
              <a:rPr lang="zh-TW" altLang="en-US" smtClean="0"/>
              <a:pPr/>
              <a:t>3</a:t>
            </a:fld>
            <a:endParaRPr lang="zh-TW"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638"/>
            <a:ext cx="7498080" cy="922114"/>
          </a:xfrm>
        </p:spPr>
        <p:style>
          <a:lnRef idx="1">
            <a:schemeClr val="accent2"/>
          </a:lnRef>
          <a:fillRef idx="2">
            <a:schemeClr val="accent2"/>
          </a:fillRef>
          <a:effectRef idx="1">
            <a:schemeClr val="accent2"/>
          </a:effectRef>
          <a:fontRef idx="minor">
            <a:schemeClr val="dk1"/>
          </a:fontRef>
        </p:style>
        <p:txBody>
          <a:bodyPr/>
          <a:lstStyle/>
          <a:p>
            <a:r>
              <a:rPr lang="zh-TW" altLang="en-US" dirty="0" smtClean="0"/>
              <a:t>重新回到科學的原點</a:t>
            </a:r>
            <a:r>
              <a:rPr lang="en-US" altLang="zh-TW" dirty="0" smtClean="0"/>
              <a:t>…</a:t>
            </a:r>
            <a:endParaRPr lang="zh-TW" altLang="en-US" dirty="0"/>
          </a:p>
        </p:txBody>
      </p:sp>
      <p:sp>
        <p:nvSpPr>
          <p:cNvPr id="3" name="內容版面配置區 2"/>
          <p:cNvSpPr>
            <a:spLocks noGrp="1"/>
          </p:cNvSpPr>
          <p:nvPr>
            <p:ph idx="1"/>
          </p:nvPr>
        </p:nvSpPr>
        <p:spPr>
          <a:xfrm>
            <a:off x="1187624" y="1556792"/>
            <a:ext cx="7746064" cy="2664296"/>
          </a:xfrm>
        </p:spPr>
        <p:txBody>
          <a:bodyPr/>
          <a:lstStyle/>
          <a:p>
            <a:pPr>
              <a:buFont typeface="Wingdings" pitchFamily="2" charset="2"/>
              <a:buChar char="n"/>
            </a:pPr>
            <a:r>
              <a:rPr lang="zh-TW" altLang="en-US" dirty="0" smtClean="0"/>
              <a:t>科學是人們為增進對生活環境的掌握度與降低生存風險而做的努力之</a:t>
            </a:r>
            <a:r>
              <a:rPr lang="zh-TW" altLang="en-US" dirty="0" smtClean="0">
                <a:solidFill>
                  <a:srgbClr val="C00000"/>
                </a:solidFill>
              </a:rPr>
              <a:t>一</a:t>
            </a:r>
            <a:r>
              <a:rPr lang="zh-TW" altLang="en-US" dirty="0" smtClean="0"/>
              <a:t>。</a:t>
            </a:r>
            <a:endParaRPr lang="en-US" altLang="zh-TW" dirty="0" smtClean="0"/>
          </a:p>
          <a:p>
            <a:pPr>
              <a:buFont typeface="Wingdings" pitchFamily="2" charset="2"/>
              <a:buChar char="n"/>
            </a:pPr>
            <a:r>
              <a:rPr lang="zh-TW" altLang="en-US" dirty="0" smtClean="0"/>
              <a:t>科學是人們對生存環境的解釋系統，包括宇宙觀、價值觀、社群運作、問題領域、</a:t>
            </a:r>
            <a:r>
              <a:rPr lang="zh-TW" altLang="en-US" dirty="0" smtClean="0">
                <a:solidFill>
                  <a:srgbClr val="C00000"/>
                </a:solidFill>
              </a:rPr>
              <a:t>知識</a:t>
            </a:r>
            <a:r>
              <a:rPr lang="zh-TW" altLang="en-US" dirty="0" smtClean="0"/>
              <a:t>、技能、生命定位等。</a:t>
            </a:r>
            <a:endParaRPr lang="en-US" altLang="zh-TW" dirty="0" smtClean="0"/>
          </a:p>
        </p:txBody>
      </p:sp>
      <p:sp>
        <p:nvSpPr>
          <p:cNvPr id="4" name="投影片編號版面配置區 3"/>
          <p:cNvSpPr>
            <a:spLocks noGrp="1"/>
          </p:cNvSpPr>
          <p:nvPr>
            <p:ph type="sldNum" sz="quarter" idx="12"/>
          </p:nvPr>
        </p:nvSpPr>
        <p:spPr/>
        <p:txBody>
          <a:bodyPr/>
          <a:lstStyle/>
          <a:p>
            <a:fld id="{4C6F35D6-2F3E-49C4-9DFE-9117A15FA576}" type="slidenum">
              <a:rPr lang="zh-TW" altLang="en-US" smtClean="0"/>
              <a:pPr/>
              <a:t>30</a:t>
            </a:fld>
            <a:endParaRPr lang="zh-TW" altLang="en-US"/>
          </a:p>
        </p:txBody>
      </p:sp>
      <p:sp>
        <p:nvSpPr>
          <p:cNvPr id="6" name="標題 1"/>
          <p:cNvSpPr txBox="1">
            <a:spLocks/>
          </p:cNvSpPr>
          <p:nvPr/>
        </p:nvSpPr>
        <p:spPr>
          <a:xfrm>
            <a:off x="1403648" y="5013176"/>
            <a:ext cx="7498080" cy="1503040"/>
          </a:xfrm>
          <a:prstGeom prst="rect">
            <a:avLst/>
          </a:prstGeom>
        </p:spPr>
        <p:style>
          <a:lnRef idx="0">
            <a:schemeClr val="accent3"/>
          </a:lnRef>
          <a:fillRef idx="3">
            <a:schemeClr val="accent3"/>
          </a:fillRef>
          <a:effectRef idx="3">
            <a:schemeClr val="accent3"/>
          </a:effectRef>
          <a:fontRef idx="minor">
            <a:schemeClr val="lt1"/>
          </a:fontRef>
        </p:style>
        <p:txBody>
          <a:bodyPr anchor="ctr">
            <a:normAutofit fontScale="85000" lnSpcReduction="10000"/>
          </a:bodyPr>
          <a:lstStyle/>
          <a:p>
            <a:r>
              <a:rPr lang="zh-TW" altLang="en-US" sz="4400" dirty="0" smtClean="0"/>
              <a:t>科學知識</a:t>
            </a:r>
            <a:r>
              <a:rPr lang="zh-TW" altLang="en-US" sz="4400" dirty="0" smtClean="0">
                <a:solidFill>
                  <a:srgbClr val="FFFF00"/>
                </a:solidFill>
              </a:rPr>
              <a:t>僅是</a:t>
            </a:r>
            <a:r>
              <a:rPr lang="zh-TW" altLang="en-US" sz="4400" dirty="0" smtClean="0"/>
              <a:t>科學運作的一環，</a:t>
            </a:r>
            <a:r>
              <a:rPr lang="en-US" altLang="zh-TW" sz="4400" dirty="0" smtClean="0"/>
              <a:t/>
            </a:r>
            <a:br>
              <a:rPr lang="en-US" altLang="zh-TW" sz="4400" dirty="0" smtClean="0"/>
            </a:br>
            <a:r>
              <a:rPr lang="zh-TW" altLang="en-US" sz="4400" dirty="0" smtClean="0"/>
              <a:t>科學</a:t>
            </a:r>
            <a:r>
              <a:rPr lang="zh-TW" altLang="en-US" sz="4400" dirty="0" smtClean="0">
                <a:solidFill>
                  <a:srgbClr val="FFFF00"/>
                </a:solidFill>
              </a:rPr>
              <a:t>僅是</a:t>
            </a:r>
            <a:r>
              <a:rPr lang="zh-TW" altLang="en-US" sz="4400" dirty="0" smtClean="0"/>
              <a:t>人們面對生存問題的一環。</a:t>
            </a:r>
            <a:endParaRPr lang="zh-TW" altLang="en-US" sz="4400" dirty="0"/>
          </a:p>
        </p:txBody>
      </p:sp>
      <p:sp>
        <p:nvSpPr>
          <p:cNvPr id="7" name="向下箭號 6"/>
          <p:cNvSpPr/>
          <p:nvPr/>
        </p:nvSpPr>
        <p:spPr>
          <a:xfrm>
            <a:off x="4572000" y="4221088"/>
            <a:ext cx="864096" cy="72008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nvPr>
        </p:nvGraphicFramePr>
        <p:xfrm>
          <a:off x="2915816" y="1700808"/>
          <a:ext cx="4608512"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12"/>
          </p:nvPr>
        </p:nvSpPr>
        <p:spPr/>
        <p:txBody>
          <a:bodyPr/>
          <a:lstStyle/>
          <a:p>
            <a:fld id="{4C6F35D6-2F3E-49C4-9DFE-9117A15FA576}" type="slidenum">
              <a:rPr lang="zh-TW" altLang="en-US" smtClean="0"/>
              <a:pPr/>
              <a:t>31</a:t>
            </a:fld>
            <a:endParaRPr lang="zh-TW" altLang="en-US"/>
          </a:p>
        </p:txBody>
      </p:sp>
      <p:sp>
        <p:nvSpPr>
          <p:cNvPr id="6" name="文字方塊 5"/>
          <p:cNvSpPr txBox="1"/>
          <p:nvPr/>
        </p:nvSpPr>
        <p:spPr>
          <a:xfrm>
            <a:off x="1043608" y="188640"/>
            <a:ext cx="2088232" cy="2062103"/>
          </a:xfrm>
          <a:prstGeom prst="rect">
            <a:avLst/>
          </a:prstGeom>
          <a:noFill/>
        </p:spPr>
        <p:txBody>
          <a:bodyPr wrap="square" rtlCol="0">
            <a:spAutoFit/>
          </a:bodyPr>
          <a:lstStyle/>
          <a:p>
            <a:r>
              <a:rPr lang="zh-TW" altLang="en-US" sz="3200" dirty="0" smtClean="0">
                <a:latin typeface="微軟正黑體" pitchFamily="34" charset="-120"/>
                <a:ea typeface="微軟正黑體" pitchFamily="34" charset="-120"/>
              </a:rPr>
              <a:t>科學相關事務是這樣運作的</a:t>
            </a:r>
            <a:r>
              <a:rPr lang="en-US" altLang="zh-TW" sz="3200" dirty="0" smtClean="0">
                <a:latin typeface="微軟正黑體" pitchFamily="34" charset="-120"/>
                <a:ea typeface="微軟正黑體" pitchFamily="34" charset="-120"/>
              </a:rPr>
              <a:t>…</a:t>
            </a:r>
            <a:endParaRPr lang="zh-TW" altLang="en-US" sz="3200" dirty="0">
              <a:latin typeface="微軟正黑體" pitchFamily="34" charset="-120"/>
              <a:ea typeface="微軟正黑體" pitchFamily="34" charset="-120"/>
            </a:endParaRPr>
          </a:p>
        </p:txBody>
      </p:sp>
      <p:sp>
        <p:nvSpPr>
          <p:cNvPr id="12" name="直線圖說文字 1 11"/>
          <p:cNvSpPr/>
          <p:nvPr/>
        </p:nvSpPr>
        <p:spPr>
          <a:xfrm>
            <a:off x="6228184" y="980728"/>
            <a:ext cx="1584176" cy="864096"/>
          </a:xfrm>
          <a:prstGeom prst="borderCallout1">
            <a:avLst>
              <a:gd name="adj1" fmla="val 51311"/>
              <a:gd name="adj2" fmla="val -3005"/>
              <a:gd name="adj3" fmla="val 132036"/>
              <a:gd name="adj4" fmla="val -1524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smtClean="0"/>
              <a:t>強人政治</a:t>
            </a:r>
            <a:endParaRPr lang="en-US" altLang="zh-TW" sz="2400" dirty="0" smtClean="0"/>
          </a:p>
        </p:txBody>
      </p:sp>
      <p:sp>
        <p:nvSpPr>
          <p:cNvPr id="13" name="直線圖說文字 2 (無框線) 12"/>
          <p:cNvSpPr/>
          <p:nvPr/>
        </p:nvSpPr>
        <p:spPr>
          <a:xfrm>
            <a:off x="7452320" y="2420888"/>
            <a:ext cx="1512168" cy="864096"/>
          </a:xfrm>
          <a:prstGeom prst="callout2">
            <a:avLst>
              <a:gd name="adj1" fmla="val 18750"/>
              <a:gd name="adj2" fmla="val -8333"/>
              <a:gd name="adj3" fmla="val 18750"/>
              <a:gd name="adj4" fmla="val -24893"/>
              <a:gd name="adj5" fmla="val 57554"/>
              <a:gd name="adj6" fmla="val -3946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2400" dirty="0" smtClean="0"/>
              <a:t>飲食習慣</a:t>
            </a:r>
            <a:endParaRPr lang="en-US" altLang="zh-TW" sz="2400" dirty="0" smtClean="0"/>
          </a:p>
          <a:p>
            <a:pPr algn="ctr"/>
            <a:r>
              <a:rPr lang="zh-TW" altLang="en-US" sz="2400" dirty="0" smtClean="0"/>
              <a:t>公筷母匙</a:t>
            </a:r>
            <a:endParaRPr lang="zh-TW" altLang="en-US" sz="2400" dirty="0"/>
          </a:p>
        </p:txBody>
      </p:sp>
      <p:sp>
        <p:nvSpPr>
          <p:cNvPr id="15" name="直線圖說文字 1 (無框線) 14"/>
          <p:cNvSpPr/>
          <p:nvPr/>
        </p:nvSpPr>
        <p:spPr>
          <a:xfrm>
            <a:off x="7020272" y="4725144"/>
            <a:ext cx="1656184" cy="936104"/>
          </a:xfrm>
          <a:prstGeom prst="callout1">
            <a:avLst>
              <a:gd name="adj1" fmla="val 24855"/>
              <a:gd name="adj2" fmla="val -1538"/>
              <a:gd name="adj3" fmla="val 3829"/>
              <a:gd name="adj4" fmla="val -2559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2400" dirty="0" smtClean="0"/>
              <a:t>同性戀</a:t>
            </a:r>
            <a:endParaRPr lang="en-US" altLang="zh-TW" sz="2400" dirty="0" smtClean="0"/>
          </a:p>
          <a:p>
            <a:pPr algn="ctr"/>
            <a:r>
              <a:rPr lang="zh-TW" altLang="en-US" sz="2400" dirty="0" smtClean="0"/>
              <a:t>社會歧視</a:t>
            </a:r>
            <a:endParaRPr lang="zh-TW" altLang="en-US" sz="2400" dirty="0"/>
          </a:p>
        </p:txBody>
      </p:sp>
      <p:sp>
        <p:nvSpPr>
          <p:cNvPr id="16" name="直線圖說文字 2 (無框線) 15"/>
          <p:cNvSpPr/>
          <p:nvPr/>
        </p:nvSpPr>
        <p:spPr>
          <a:xfrm>
            <a:off x="3131840" y="908720"/>
            <a:ext cx="1440160" cy="1008112"/>
          </a:xfrm>
          <a:prstGeom prst="callout2">
            <a:avLst>
              <a:gd name="adj1" fmla="val 100151"/>
              <a:gd name="adj2" fmla="val 54873"/>
              <a:gd name="adj3" fmla="val 108291"/>
              <a:gd name="adj4" fmla="val 58031"/>
              <a:gd name="adj5" fmla="val 141804"/>
              <a:gd name="adj6" fmla="val 8893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400" dirty="0" smtClean="0"/>
              <a:t>B</a:t>
            </a:r>
            <a:r>
              <a:rPr lang="zh-TW" altLang="en-US" sz="2400" dirty="0" smtClean="0"/>
              <a:t>型肝炎研究</a:t>
            </a:r>
            <a:endParaRPr lang="zh-TW" altLang="en-US" sz="2400" dirty="0"/>
          </a:p>
        </p:txBody>
      </p:sp>
      <p:sp>
        <p:nvSpPr>
          <p:cNvPr id="17" name="直線圖說文字 2 (無框線) 16"/>
          <p:cNvSpPr/>
          <p:nvPr/>
        </p:nvSpPr>
        <p:spPr>
          <a:xfrm>
            <a:off x="4644008" y="5733256"/>
            <a:ext cx="1584176" cy="936104"/>
          </a:xfrm>
          <a:prstGeom prst="callout2">
            <a:avLst>
              <a:gd name="adj1" fmla="val -787"/>
              <a:gd name="adj2" fmla="val 47845"/>
              <a:gd name="adj3" fmla="val -15814"/>
              <a:gd name="adj4" fmla="val 47036"/>
              <a:gd name="adj5" fmla="val -46796"/>
              <a:gd name="adj6" fmla="val 47603"/>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smtClean="0">
                <a:solidFill>
                  <a:schemeClr val="tx1"/>
                </a:solidFill>
              </a:rPr>
              <a:t>輿論爭議拒打疫苗</a:t>
            </a:r>
            <a:endParaRPr lang="zh-TW" altLang="en-US" sz="2400" dirty="0">
              <a:solidFill>
                <a:schemeClr val="tx1"/>
              </a:solidFill>
            </a:endParaRPr>
          </a:p>
        </p:txBody>
      </p:sp>
      <p:sp>
        <p:nvSpPr>
          <p:cNvPr id="18" name="直線圖說文字 2 (無框線) 17"/>
          <p:cNvSpPr/>
          <p:nvPr/>
        </p:nvSpPr>
        <p:spPr>
          <a:xfrm>
            <a:off x="1979712" y="5085184"/>
            <a:ext cx="1656184" cy="1008112"/>
          </a:xfrm>
          <a:prstGeom prst="callout2">
            <a:avLst>
              <a:gd name="adj1" fmla="val 4796"/>
              <a:gd name="adj2" fmla="val 45134"/>
              <a:gd name="adj3" fmla="val -42650"/>
              <a:gd name="adj4" fmla="val 61166"/>
              <a:gd name="adj5" fmla="val -45186"/>
              <a:gd name="adj6" fmla="val 102425"/>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TW" altLang="en-US" sz="2400" dirty="0" smtClean="0">
                <a:solidFill>
                  <a:schemeClr val="tx1"/>
                </a:solidFill>
              </a:rPr>
              <a:t>法國疫苗美國疫苗</a:t>
            </a:r>
            <a:endParaRPr lang="zh-TW" altLang="en-US" sz="2400" dirty="0">
              <a:solidFill>
                <a:schemeClr val="tx1"/>
              </a:solidFill>
            </a:endParaRPr>
          </a:p>
        </p:txBody>
      </p:sp>
      <p:sp>
        <p:nvSpPr>
          <p:cNvPr id="19" name="直線圖說文字 2 (無框線) 18"/>
          <p:cNvSpPr/>
          <p:nvPr/>
        </p:nvSpPr>
        <p:spPr>
          <a:xfrm>
            <a:off x="1403648" y="2708920"/>
            <a:ext cx="1512168" cy="1008112"/>
          </a:xfrm>
          <a:prstGeom prst="callout2">
            <a:avLst>
              <a:gd name="adj1" fmla="val 35495"/>
              <a:gd name="adj2" fmla="val 102373"/>
              <a:gd name="adj3" fmla="val 36891"/>
              <a:gd name="adj4" fmla="val 124739"/>
              <a:gd name="adj5" fmla="val 53891"/>
              <a:gd name="adj6" fmla="val 13660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smtClean="0"/>
              <a:t>生物技術產業升級</a:t>
            </a:r>
            <a:endParaRPr lang="zh-TW" altLang="en-US"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fld id="{D9ACACEB-CE42-48F0-89CE-C81F926C5D76}" type="slidenum">
              <a:rPr lang="en-US" altLang="zh-TW"/>
              <a:pPr/>
              <a:t>32</a:t>
            </a:fld>
            <a:endParaRPr lang="en-US" altLang="zh-TW"/>
          </a:p>
        </p:txBody>
      </p:sp>
      <p:sp>
        <p:nvSpPr>
          <p:cNvPr id="2" name="標題 1"/>
          <p:cNvSpPr>
            <a:spLocks noGrp="1"/>
          </p:cNvSpPr>
          <p:nvPr>
            <p:ph type="title" idx="4294967295"/>
          </p:nvPr>
        </p:nvSpPr>
        <p:spPr>
          <a:xfrm>
            <a:off x="1403648" y="260350"/>
            <a:ext cx="6778327" cy="1223963"/>
          </a:xfrm>
        </p:spPr>
        <p:txBody>
          <a:bodyPr anchor="ctr">
            <a:normAutofit/>
          </a:bodyPr>
          <a:lstStyle/>
          <a:p>
            <a:r>
              <a:rPr lang="zh-TW" altLang="en-US">
                <a:solidFill>
                  <a:srgbClr val="FF0000"/>
                </a:solidFill>
                <a:effectLst>
                  <a:outerShdw blurRad="38100" dist="38100" dir="2700000" algn="tl">
                    <a:srgbClr val="C0C0C0"/>
                  </a:outerShdw>
                </a:effectLst>
                <a:latin typeface="Times New Roman" pitchFamily="18" charset="0"/>
                <a:cs typeface="Times New Roman" pitchFamily="18" charset="0"/>
              </a:rPr>
              <a:t>「三分技術，七分政治</a:t>
            </a:r>
            <a:r>
              <a:rPr lang="zh-TW" altLang="en-US">
                <a:solidFill>
                  <a:srgbClr val="FFFF00"/>
                </a:solidFill>
                <a:effectLst>
                  <a:outerShdw blurRad="38100" dist="38100" dir="2700000" algn="tl">
                    <a:srgbClr val="C0C0C0"/>
                  </a:outerShdw>
                </a:effectLst>
                <a:latin typeface="Times New Roman" pitchFamily="18" charset="0"/>
                <a:cs typeface="Times New Roman" pitchFamily="18" charset="0"/>
              </a:rPr>
              <a:t>」</a:t>
            </a:r>
            <a:endParaRPr lang="zh-TW" altLang="en-US">
              <a:solidFill>
                <a:srgbClr val="FFFF00"/>
              </a:solidFill>
              <a:effectLst>
                <a:outerShdw blurRad="38100" dist="38100" dir="2700000" algn="tl">
                  <a:srgbClr val="C0C0C0"/>
                </a:outerShdw>
              </a:effectLst>
            </a:endParaRPr>
          </a:p>
        </p:txBody>
      </p:sp>
      <p:sp>
        <p:nvSpPr>
          <p:cNvPr id="4" name="投影片編號版面配置區 3"/>
          <p:cNvSpPr txBox="1">
            <a:spLocks noGrp="1"/>
          </p:cNvSpPr>
          <p:nvPr/>
        </p:nvSpPr>
        <p:spPr>
          <a:xfrm>
            <a:off x="8613775" y="6305550"/>
            <a:ext cx="457200" cy="476250"/>
          </a:xfrm>
          <a:prstGeom prst="rect">
            <a:avLst/>
          </a:prstGeom>
          <a:noFill/>
        </p:spPr>
        <p:txBody>
          <a:bodyPr anchor="b">
            <a:normAutofit/>
          </a:bodyPr>
          <a:lstStyle/>
          <a:p>
            <a:pPr algn="ctr" fontAlgn="auto">
              <a:spcBef>
                <a:spcPts val="0"/>
              </a:spcBef>
              <a:spcAft>
                <a:spcPts val="0"/>
              </a:spcAft>
              <a:defRPr/>
            </a:pPr>
            <a:fld id="{D0F15C06-8EFC-43F4-A9E2-4A89CEC48C5A}" type="slidenum">
              <a:rPr kumimoji="0" lang="zh-TW" altLang="en-US" sz="1200">
                <a:solidFill>
                  <a:schemeClr val="bg2">
                    <a:shade val="50000"/>
                    <a:satMod val="200000"/>
                  </a:schemeClr>
                </a:solidFill>
                <a:latin typeface="+mn-lt"/>
                <a:ea typeface="+mn-ea"/>
              </a:rPr>
              <a:pPr algn="ctr" fontAlgn="auto">
                <a:spcBef>
                  <a:spcPts val="0"/>
                </a:spcBef>
                <a:spcAft>
                  <a:spcPts val="0"/>
                </a:spcAft>
                <a:defRPr/>
              </a:pPr>
              <a:t>32</a:t>
            </a:fld>
            <a:endParaRPr kumimoji="0" lang="zh-TW" altLang="en-US" sz="1200">
              <a:solidFill>
                <a:schemeClr val="bg2">
                  <a:shade val="50000"/>
                  <a:satMod val="200000"/>
                </a:schemeClr>
              </a:solidFill>
              <a:latin typeface="+mn-lt"/>
              <a:ea typeface="+mn-ea"/>
            </a:endParaRPr>
          </a:p>
        </p:txBody>
      </p:sp>
      <p:pic>
        <p:nvPicPr>
          <p:cNvPr id="5" name="圖片 4" descr="工廠門口旁的黑水溝與農田.JPG"/>
          <p:cNvPicPr>
            <a:picLocks noChangeAspect="1"/>
          </p:cNvPicPr>
          <p:nvPr/>
        </p:nvPicPr>
        <p:blipFill>
          <a:blip r:embed="rId2" cstate="print"/>
          <a:stretch>
            <a:fillRect/>
          </a:stretch>
        </p:blipFill>
        <p:spPr>
          <a:xfrm>
            <a:off x="2699792" y="1484784"/>
            <a:ext cx="3816152" cy="508757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1403648" y="836712"/>
            <a:ext cx="7406640" cy="3573158"/>
          </a:xfrm>
          <a:ln>
            <a:solidFill>
              <a:srgbClr val="7030A0"/>
            </a:solidFill>
          </a:ln>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a:normAutofit/>
          </a:bodyPr>
          <a:lstStyle/>
          <a:p>
            <a:r>
              <a:rPr lang="zh-TW" altLang="en-US" sz="4400" dirty="0" smtClean="0">
                <a:solidFill>
                  <a:schemeClr val="bg1"/>
                </a:solidFill>
              </a:rPr>
              <a:t>（ㄧ）科學相關爭議無法以科學知識來解決，是因為：</a:t>
            </a:r>
            <a:r>
              <a:rPr lang="zh-TW" altLang="en-US" sz="4400" dirty="0" smtClean="0">
                <a:solidFill>
                  <a:srgbClr val="FFFF00"/>
                </a:solidFill>
              </a:rPr>
              <a:t>科學相關事務並不是由科學單獨組成與運作，自然無法由科學知識來決定。</a:t>
            </a:r>
            <a:endParaRPr lang="zh-TW" altLang="en-US" dirty="0">
              <a:solidFill>
                <a:srgbClr val="FFFF00"/>
              </a:solidFill>
            </a:endParaRPr>
          </a:p>
        </p:txBody>
      </p:sp>
      <p:sp>
        <p:nvSpPr>
          <p:cNvPr id="4" name="投影片編號版面配置區 3"/>
          <p:cNvSpPr>
            <a:spLocks noGrp="1"/>
          </p:cNvSpPr>
          <p:nvPr>
            <p:ph type="sldNum" sz="quarter" idx="12"/>
          </p:nvPr>
        </p:nvSpPr>
        <p:spPr/>
        <p:txBody>
          <a:bodyPr/>
          <a:lstStyle/>
          <a:p>
            <a:fld id="{4C6F35D6-2F3E-49C4-9DFE-9117A15FA576}" type="slidenum">
              <a:rPr lang="zh-TW" altLang="en-US" smtClean="0"/>
              <a:pPr/>
              <a:t>33</a:t>
            </a:fld>
            <a:endParaRPr lang="zh-TW"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1432560" y="359898"/>
            <a:ext cx="7406640" cy="2853078"/>
          </a:xfrm>
        </p:spPr>
        <p:txBody>
          <a:bodyPr/>
          <a:lstStyle/>
          <a:p>
            <a:r>
              <a:rPr lang="zh-TW" altLang="en-US" dirty="0" smtClean="0"/>
              <a:t>（二）從文化運作來看</a:t>
            </a:r>
            <a:r>
              <a:rPr lang="en-US" altLang="zh-TW" dirty="0" smtClean="0"/>
              <a:t>…</a:t>
            </a:r>
            <a:endParaRPr lang="zh-TW" altLang="en-US" dirty="0"/>
          </a:p>
        </p:txBody>
      </p:sp>
      <p:sp>
        <p:nvSpPr>
          <p:cNvPr id="4" name="投影片編號版面配置區 3"/>
          <p:cNvSpPr>
            <a:spLocks noGrp="1"/>
          </p:cNvSpPr>
          <p:nvPr>
            <p:ph type="sldNum" sz="quarter" idx="12"/>
          </p:nvPr>
        </p:nvSpPr>
        <p:spPr/>
        <p:txBody>
          <a:bodyPr/>
          <a:lstStyle/>
          <a:p>
            <a:fld id="{4C6F35D6-2F3E-49C4-9DFE-9117A15FA576}" type="slidenum">
              <a:rPr lang="zh-TW" altLang="en-US" smtClean="0"/>
              <a:pPr/>
              <a:t>34</a:t>
            </a:fld>
            <a:endParaRPr lang="zh-TW" altLang="en-US"/>
          </a:p>
        </p:txBody>
      </p:sp>
      <p:sp>
        <p:nvSpPr>
          <p:cNvPr id="7" name="標題 1"/>
          <p:cNvSpPr txBox="1">
            <a:spLocks/>
          </p:cNvSpPr>
          <p:nvPr/>
        </p:nvSpPr>
        <p:spPr>
          <a:xfrm>
            <a:off x="1115616" y="274638"/>
            <a:ext cx="7818072" cy="1143000"/>
          </a:xfrm>
          <a:prstGeom prst="rect">
            <a:avLst/>
          </a:prstGeom>
        </p:spPr>
        <p:style>
          <a:lnRef idx="1">
            <a:schemeClr val="accent6"/>
          </a:lnRef>
          <a:fillRef idx="2">
            <a:schemeClr val="accent6"/>
          </a:fillRef>
          <a:effectRef idx="1">
            <a:schemeClr val="accent6"/>
          </a:effectRef>
          <a:fontRef idx="minor">
            <a:schemeClr val="dk1"/>
          </a:fontRef>
        </p:style>
        <p:txBody>
          <a:bodyPr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36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n-lt"/>
                <a:ea typeface="+mn-ea"/>
                <a:cs typeface="+mn-cs"/>
              </a:rPr>
              <a:t>科學相關爭議無法以科學知識來解決</a:t>
            </a:r>
            <a:endParaRPr kumimoji="0" lang="zh-TW" altLang="en-US" sz="36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88640"/>
            <a:ext cx="7498080" cy="936104"/>
          </a:xfrm>
        </p:spPr>
        <p:style>
          <a:lnRef idx="1">
            <a:schemeClr val="accent2"/>
          </a:lnRef>
          <a:fillRef idx="2">
            <a:schemeClr val="accent2"/>
          </a:fillRef>
          <a:effectRef idx="1">
            <a:schemeClr val="accent2"/>
          </a:effectRef>
          <a:fontRef idx="minor">
            <a:schemeClr val="dk1"/>
          </a:fontRef>
        </p:style>
        <p:txBody>
          <a:bodyPr>
            <a:noAutofit/>
          </a:bodyPr>
          <a:lstStyle/>
          <a:p>
            <a:r>
              <a:rPr lang="zh-TW" altLang="en-US" sz="3600" dirty="0" smtClean="0"/>
              <a:t>人的一生都需面對的四大面向議題</a:t>
            </a:r>
            <a:endParaRPr lang="zh-TW" altLang="en-US" sz="3600" dirty="0"/>
          </a:p>
        </p:txBody>
      </p:sp>
      <p:graphicFrame>
        <p:nvGraphicFramePr>
          <p:cNvPr id="5" name="內容版面配置區 4"/>
          <p:cNvGraphicFramePr>
            <a:graphicFrameLocks noGrp="1"/>
          </p:cNvGraphicFramePr>
          <p:nvPr>
            <p:ph idx="1"/>
          </p:nvPr>
        </p:nvGraphicFramePr>
        <p:xfrm>
          <a:off x="1403648" y="1340768"/>
          <a:ext cx="7499350" cy="3959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12"/>
          </p:nvPr>
        </p:nvSpPr>
        <p:spPr/>
        <p:txBody>
          <a:bodyPr/>
          <a:lstStyle/>
          <a:p>
            <a:fld id="{4C6F35D6-2F3E-49C4-9DFE-9117A15FA576}" type="slidenum">
              <a:rPr lang="zh-TW" altLang="en-US" smtClean="0"/>
              <a:pPr/>
              <a:t>35</a:t>
            </a:fld>
            <a:endParaRPr lang="zh-TW" altLang="en-US"/>
          </a:p>
        </p:txBody>
      </p:sp>
      <p:sp>
        <p:nvSpPr>
          <p:cNvPr id="7" name="右大括弧 6"/>
          <p:cNvSpPr/>
          <p:nvPr/>
        </p:nvSpPr>
        <p:spPr>
          <a:xfrm rot="5400000">
            <a:off x="4923441" y="2573503"/>
            <a:ext cx="593261" cy="547260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8" name="文字方塊 7"/>
          <p:cNvSpPr txBox="1"/>
          <p:nvPr/>
        </p:nvSpPr>
        <p:spPr>
          <a:xfrm>
            <a:off x="3635896" y="5661248"/>
            <a:ext cx="3384375"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4800" dirty="0" smtClean="0"/>
              <a:t>文化</a:t>
            </a:r>
            <a:endParaRPr lang="zh-TW" altLang="en-US" sz="4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3"/>
          <p:cNvSpPr>
            <a:spLocks noGrp="1"/>
          </p:cNvSpPr>
          <p:nvPr>
            <p:ph type="sldNum" sz="quarter" idx="12"/>
          </p:nvPr>
        </p:nvSpPr>
        <p:spPr/>
        <p:txBody>
          <a:bodyPr/>
          <a:lstStyle/>
          <a:p>
            <a:fld id="{96D668BD-E269-4EBA-9351-64E15A1E684A}" type="slidenum">
              <a:rPr lang="en-US" altLang="zh-TW"/>
              <a:pPr/>
              <a:t>36</a:t>
            </a:fld>
            <a:endParaRPr lang="en-US" altLang="zh-TW"/>
          </a:p>
        </p:txBody>
      </p:sp>
      <p:sp>
        <p:nvSpPr>
          <p:cNvPr id="66562" name="Rectangle 2"/>
          <p:cNvSpPr>
            <a:spLocks noGrp="1" noChangeArrowheads="1"/>
          </p:cNvSpPr>
          <p:nvPr>
            <p:ph type="title" idx="4294967295"/>
          </p:nvPr>
        </p:nvSpPr>
        <p:spPr>
          <a:xfrm>
            <a:off x="1187624" y="260648"/>
            <a:ext cx="7497762" cy="419100"/>
          </a:xfrm>
        </p:spPr>
        <p:txBody>
          <a:bodyPr anchor="ctr">
            <a:noAutofit/>
          </a:bodyPr>
          <a:lstStyle/>
          <a:p>
            <a:r>
              <a:rPr lang="zh-TW" altLang="en-US" sz="1900" dirty="0">
                <a:effectLst>
                  <a:outerShdw blurRad="38100" dist="38100" dir="2700000" algn="tl">
                    <a:srgbClr val="C0C0C0"/>
                  </a:outerShdw>
                </a:effectLst>
              </a:rPr>
              <a:t>一生皆須面對之天人物我觀命題</a:t>
            </a:r>
          </a:p>
        </p:txBody>
      </p:sp>
      <p:sp>
        <p:nvSpPr>
          <p:cNvPr id="66563" name="Rectangle 3"/>
          <p:cNvSpPr>
            <a:spLocks noGrp="1" noChangeArrowheads="1"/>
          </p:cNvSpPr>
          <p:nvPr>
            <p:ph type="body" idx="4294967295"/>
          </p:nvPr>
        </p:nvSpPr>
        <p:spPr>
          <a:xfrm>
            <a:off x="1187624" y="764704"/>
            <a:ext cx="7704137" cy="12954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marL="609600" indent="-609600">
              <a:lnSpc>
                <a:spcPct val="110000"/>
              </a:lnSpc>
              <a:buFont typeface="Wingdings" pitchFamily="2" charset="2"/>
              <a:buChar char="n"/>
            </a:pPr>
            <a:r>
              <a:rPr lang="zh-TW" altLang="en-US" sz="3100" dirty="0">
                <a:solidFill>
                  <a:srgbClr val="FFFF00"/>
                </a:solidFill>
                <a:latin typeface="Verdana" pitchFamily="34" charset="0"/>
                <a:ea typeface="新細明體" pitchFamily="18" charset="-120"/>
              </a:rPr>
              <a:t>人與天</a:t>
            </a:r>
            <a:r>
              <a:rPr lang="zh-TW" altLang="en-US" sz="3100" dirty="0">
                <a:solidFill>
                  <a:srgbClr val="FFFFFF"/>
                </a:solidFill>
                <a:latin typeface="Verdana" pitchFamily="34" charset="0"/>
                <a:ea typeface="新細明體" pitchFamily="18" charset="-120"/>
              </a:rPr>
              <a:t>關係之</a:t>
            </a:r>
            <a:r>
              <a:rPr lang="zh-TW" altLang="en-US" sz="3100" dirty="0">
                <a:solidFill>
                  <a:srgbClr val="FFFF00"/>
                </a:solidFill>
                <a:latin typeface="Verdana" pitchFamily="34" charset="0"/>
                <a:ea typeface="新細明體" pitchFamily="18" charset="-120"/>
              </a:rPr>
              <a:t>價值理念</a:t>
            </a:r>
            <a:r>
              <a:rPr lang="zh-TW" altLang="en-US" sz="3100" dirty="0">
                <a:solidFill>
                  <a:srgbClr val="FFFFFF"/>
                </a:solidFill>
                <a:latin typeface="Verdana" pitchFamily="34" charset="0"/>
                <a:ea typeface="新細明體" pitchFamily="18" charset="-120"/>
              </a:rPr>
              <a:t>議題</a:t>
            </a:r>
            <a:r>
              <a:rPr lang="zh-TW" altLang="en-US" sz="3100" dirty="0">
                <a:solidFill>
                  <a:srgbClr val="FFFF00"/>
                </a:solidFill>
                <a:latin typeface="Verdana" pitchFamily="34" charset="0"/>
                <a:ea typeface="新細明體" pitchFamily="18" charset="-120"/>
              </a:rPr>
              <a:t>：</a:t>
            </a:r>
            <a:r>
              <a:rPr lang="zh-TW" altLang="en-US" sz="3100" dirty="0">
                <a:solidFill>
                  <a:srgbClr val="FFFFFF"/>
                </a:solidFill>
                <a:latin typeface="Verdana" pitchFamily="34" charset="0"/>
                <a:ea typeface="新細明體" pitchFamily="18" charset="-120"/>
              </a:rPr>
              <a:t>信仰、宗教、祭典、儀式、謝天、節慶、</a:t>
            </a:r>
            <a:r>
              <a:rPr lang="en-US" altLang="zh-TW" sz="3100" dirty="0">
                <a:solidFill>
                  <a:srgbClr val="FFFFFF"/>
                </a:solidFill>
                <a:latin typeface="Arial"/>
                <a:ea typeface="新細明體" pitchFamily="18" charset="-120"/>
              </a:rPr>
              <a:t>…</a:t>
            </a:r>
            <a:endParaRPr lang="en-US" altLang="zh-TW" sz="3100" dirty="0">
              <a:solidFill>
                <a:srgbClr val="FFFFFF"/>
              </a:solidFill>
              <a:latin typeface="Verdana" pitchFamily="34" charset="0"/>
              <a:ea typeface="新細明體" pitchFamily="18" charset="-120"/>
            </a:endParaRPr>
          </a:p>
        </p:txBody>
      </p:sp>
      <p:sp>
        <p:nvSpPr>
          <p:cNvPr id="6" name="投影片編號版面配置區 5"/>
          <p:cNvSpPr txBox="1">
            <a:spLocks noGrp="1"/>
          </p:cNvSpPr>
          <p:nvPr/>
        </p:nvSpPr>
        <p:spPr>
          <a:xfrm>
            <a:off x="8613775" y="6305550"/>
            <a:ext cx="457200" cy="476250"/>
          </a:xfrm>
          <a:prstGeom prst="rect">
            <a:avLst/>
          </a:prstGeom>
          <a:noFill/>
        </p:spPr>
        <p:txBody>
          <a:bodyPr anchor="b"/>
          <a:lstStyle/>
          <a:p>
            <a:pPr algn="ctr" fontAlgn="auto">
              <a:spcBef>
                <a:spcPts val="0"/>
              </a:spcBef>
              <a:spcAft>
                <a:spcPts val="0"/>
              </a:spcAft>
              <a:defRPr/>
            </a:pPr>
            <a:fld id="{6DEBDF5F-D480-42F9-9FE7-D2C0DB9F34D4}" type="slidenum">
              <a:rPr kumimoji="0" lang="en-US" altLang="zh-TW" sz="1200">
                <a:solidFill>
                  <a:schemeClr val="bg2">
                    <a:shade val="50000"/>
                    <a:satMod val="200000"/>
                  </a:schemeClr>
                </a:solidFill>
                <a:latin typeface="+mn-lt"/>
                <a:ea typeface="+mn-ea"/>
              </a:rPr>
              <a:pPr algn="ctr" fontAlgn="auto">
                <a:spcBef>
                  <a:spcPts val="0"/>
                </a:spcBef>
                <a:spcAft>
                  <a:spcPts val="0"/>
                </a:spcAft>
                <a:defRPr/>
              </a:pPr>
              <a:t>36</a:t>
            </a:fld>
            <a:endParaRPr kumimoji="0" lang="en-US" altLang="zh-TW" sz="1200">
              <a:solidFill>
                <a:schemeClr val="bg2">
                  <a:shade val="50000"/>
                  <a:satMod val="200000"/>
                </a:schemeClr>
              </a:solidFill>
              <a:latin typeface="+mn-lt"/>
              <a:ea typeface="+mn-ea"/>
            </a:endParaRPr>
          </a:p>
        </p:txBody>
      </p:sp>
      <p:pic>
        <p:nvPicPr>
          <p:cNvPr id="5" name="Picture 3" descr="八田銅像2"/>
          <p:cNvPicPr>
            <a:picLocks noChangeAspect="1" noChangeArrowheads="1"/>
          </p:cNvPicPr>
          <p:nvPr/>
        </p:nvPicPr>
        <p:blipFill>
          <a:blip r:embed="rId2" cstate="print"/>
          <a:srcRect/>
          <a:stretch>
            <a:fillRect/>
          </a:stretch>
        </p:blipFill>
        <p:spPr bwMode="auto">
          <a:xfrm>
            <a:off x="1763713" y="2349500"/>
            <a:ext cx="6337300" cy="42037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P1160185"/>
          <p:cNvPicPr>
            <a:picLocks noGrp="1" noChangeAspect="1" noChangeArrowheads="1"/>
          </p:cNvPicPr>
          <p:nvPr>
            <p:ph/>
          </p:nvPr>
        </p:nvPicPr>
        <p:blipFill>
          <a:blip r:embed="rId2" cstate="print"/>
          <a:srcRect/>
          <a:stretch>
            <a:fillRect/>
          </a:stretch>
        </p:blipFill>
        <p:spPr>
          <a:xfrm>
            <a:off x="0" y="0"/>
            <a:ext cx="9144000" cy="6858000"/>
          </a:xfrm>
          <a:noFill/>
          <a:ln/>
        </p:spPr>
      </p:pic>
      <p:sp>
        <p:nvSpPr>
          <p:cNvPr id="5" name="投影片編號版面配置區 4"/>
          <p:cNvSpPr>
            <a:spLocks noGrp="1"/>
          </p:cNvSpPr>
          <p:nvPr>
            <p:ph type="sldNum" sz="quarter" idx="12"/>
          </p:nvPr>
        </p:nvSpPr>
        <p:spPr/>
        <p:txBody>
          <a:bodyPr/>
          <a:lstStyle/>
          <a:p>
            <a:fld id="{9FABA840-1FB6-41A8-B063-3B0E5D4878B6}" type="slidenum">
              <a:rPr lang="en-US" altLang="zh-TW"/>
              <a:pPr/>
              <a:t>37</a:t>
            </a:fld>
            <a:endParaRPr lang="en-US" altLang="zh-TW"/>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zh-TW" altLang="en-US" sz="3200"/>
              <a:t>魯爾工業區</a:t>
            </a:r>
            <a:r>
              <a:rPr lang="en-US" altLang="zh-TW" sz="3200"/>
              <a:t>IBA─</a:t>
            </a:r>
            <a:r>
              <a:rPr lang="zh-TW" altLang="en-US" sz="3200"/>
              <a:t>以文化保存與生態復育為前提的地域振興</a:t>
            </a:r>
          </a:p>
        </p:txBody>
      </p:sp>
      <p:pic>
        <p:nvPicPr>
          <p:cNvPr id="94211" name="Picture 3" descr="L1190403"/>
          <p:cNvPicPr>
            <a:picLocks noGrp="1" noChangeAspect="1" noChangeArrowheads="1"/>
          </p:cNvPicPr>
          <p:nvPr>
            <p:ph idx="1"/>
          </p:nvPr>
        </p:nvPicPr>
        <p:blipFill>
          <a:blip r:embed="rId2" cstate="print"/>
          <a:stretch>
            <a:fillRect/>
          </a:stretch>
        </p:blipFill>
        <p:spPr>
          <a:xfrm>
            <a:off x="1187623" y="1556792"/>
            <a:ext cx="7642929" cy="4392488"/>
          </a:xfrm>
          <a:prstGeom prst="rect">
            <a:avLst/>
          </a:prstGeom>
          <a:ln>
            <a:noFill/>
          </a:ln>
          <a:effectLst>
            <a:outerShdw blurRad="292100" dist="139700" dir="2700000" algn="tl" rotWithShape="0">
              <a:srgbClr val="333333">
                <a:alpha val="65000"/>
              </a:srgbClr>
            </a:outerShdw>
          </a:effectLst>
        </p:spPr>
      </p:pic>
      <p:sp>
        <p:nvSpPr>
          <p:cNvPr id="6" name="投影片編號版面配置區 5"/>
          <p:cNvSpPr>
            <a:spLocks noGrp="1"/>
          </p:cNvSpPr>
          <p:nvPr>
            <p:ph type="sldNum" sz="quarter" idx="12"/>
          </p:nvPr>
        </p:nvSpPr>
        <p:spPr/>
        <p:txBody>
          <a:bodyPr/>
          <a:lstStyle/>
          <a:p>
            <a:fld id="{1928ED89-66C6-4480-ABC6-455651DFAA65}" type="slidenum">
              <a:rPr lang="en-US" altLang="zh-TW"/>
              <a:pPr/>
              <a:t>38</a:t>
            </a:fld>
            <a:endParaRPr lang="en-US" altLang="zh-TW"/>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3"/>
          <p:cNvSpPr>
            <a:spLocks noGrp="1"/>
          </p:cNvSpPr>
          <p:nvPr>
            <p:ph type="sldNum" sz="quarter" idx="12"/>
          </p:nvPr>
        </p:nvSpPr>
        <p:spPr/>
        <p:txBody>
          <a:bodyPr/>
          <a:lstStyle/>
          <a:p>
            <a:fld id="{230CF886-540B-417A-A99E-B40E253A7194}" type="slidenum">
              <a:rPr lang="en-US" altLang="zh-TW"/>
              <a:pPr/>
              <a:t>39</a:t>
            </a:fld>
            <a:endParaRPr lang="en-US" altLang="zh-TW"/>
          </a:p>
        </p:txBody>
      </p:sp>
      <p:sp>
        <p:nvSpPr>
          <p:cNvPr id="66562" name="Rectangle 2"/>
          <p:cNvSpPr>
            <a:spLocks noGrp="1" noChangeArrowheads="1"/>
          </p:cNvSpPr>
          <p:nvPr>
            <p:ph type="title" idx="4294967295"/>
          </p:nvPr>
        </p:nvSpPr>
        <p:spPr>
          <a:xfrm>
            <a:off x="1115616" y="0"/>
            <a:ext cx="5081588" cy="561975"/>
          </a:xfrm>
        </p:spPr>
        <p:txBody>
          <a:bodyPr anchor="ctr">
            <a:normAutofit/>
          </a:bodyPr>
          <a:lstStyle/>
          <a:p>
            <a:r>
              <a:rPr lang="zh-TW" altLang="en-US" sz="1900" dirty="0">
                <a:effectLst>
                  <a:outerShdw blurRad="38100" dist="38100" dir="2700000" algn="tl">
                    <a:srgbClr val="C0C0C0"/>
                  </a:outerShdw>
                </a:effectLst>
              </a:rPr>
              <a:t>一生皆須面對之天人物我觀命題</a:t>
            </a:r>
          </a:p>
        </p:txBody>
      </p:sp>
      <p:sp>
        <p:nvSpPr>
          <p:cNvPr id="66563" name="Rectangle 3"/>
          <p:cNvSpPr>
            <a:spLocks noGrp="1" noChangeArrowheads="1"/>
          </p:cNvSpPr>
          <p:nvPr>
            <p:ph type="body" idx="4294967295"/>
          </p:nvPr>
        </p:nvSpPr>
        <p:spPr>
          <a:xfrm>
            <a:off x="1187624" y="620688"/>
            <a:ext cx="7704137" cy="1223962"/>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marL="609600" indent="-609600">
              <a:buFont typeface="Wingdings" pitchFamily="2" charset="2"/>
              <a:buChar char="n"/>
            </a:pPr>
            <a:r>
              <a:rPr lang="zh-TW" altLang="en-US" sz="3100" dirty="0">
                <a:solidFill>
                  <a:srgbClr val="FFFF00"/>
                </a:solidFill>
                <a:latin typeface="Verdana" pitchFamily="34" charset="0"/>
                <a:ea typeface="新細明體" pitchFamily="18" charset="-120"/>
              </a:rPr>
              <a:t>人與人</a:t>
            </a:r>
            <a:r>
              <a:rPr lang="zh-TW" altLang="en-US" sz="3100" dirty="0">
                <a:solidFill>
                  <a:srgbClr val="FFFFFF"/>
                </a:solidFill>
                <a:latin typeface="Verdana" pitchFamily="34" charset="0"/>
                <a:ea typeface="新細明體" pitchFamily="18" charset="-120"/>
              </a:rPr>
              <a:t>關係之</a:t>
            </a:r>
            <a:r>
              <a:rPr lang="zh-TW" altLang="en-US" sz="3100" dirty="0">
                <a:solidFill>
                  <a:srgbClr val="FFFF00"/>
                </a:solidFill>
                <a:latin typeface="Verdana" pitchFamily="34" charset="0"/>
                <a:ea typeface="新細明體" pitchFamily="18" charset="-120"/>
              </a:rPr>
              <a:t>社會運作</a:t>
            </a:r>
            <a:r>
              <a:rPr lang="zh-TW" altLang="en-US" sz="3100" dirty="0">
                <a:solidFill>
                  <a:srgbClr val="FFFFFF"/>
                </a:solidFill>
                <a:latin typeface="Verdana" pitchFamily="34" charset="0"/>
                <a:ea typeface="新細明體" pitchFamily="18" charset="-120"/>
              </a:rPr>
              <a:t>議題</a:t>
            </a:r>
            <a:r>
              <a:rPr lang="zh-TW" altLang="en-US" sz="3100" dirty="0">
                <a:solidFill>
                  <a:srgbClr val="FFFF00"/>
                </a:solidFill>
                <a:latin typeface="Verdana" pitchFamily="34" charset="0"/>
                <a:ea typeface="新細明體" pitchFamily="18" charset="-120"/>
              </a:rPr>
              <a:t>：</a:t>
            </a:r>
            <a:r>
              <a:rPr lang="zh-TW" altLang="en-US" sz="3100" dirty="0">
                <a:solidFill>
                  <a:srgbClr val="FFFFFF"/>
                </a:solidFill>
                <a:latin typeface="Verdana" pitchFamily="34" charset="0"/>
                <a:ea typeface="新細明體" pitchFamily="18" charset="-120"/>
              </a:rPr>
              <a:t>政府、制度、宗族、組織、社群、典禮</a:t>
            </a:r>
            <a:r>
              <a:rPr lang="en-US" altLang="zh-TW" sz="3100" dirty="0">
                <a:solidFill>
                  <a:srgbClr val="FFFFFF"/>
                </a:solidFill>
                <a:latin typeface="Arial"/>
                <a:ea typeface="新細明體" pitchFamily="18" charset="-120"/>
              </a:rPr>
              <a:t>…</a:t>
            </a:r>
            <a:endParaRPr lang="en-US" altLang="zh-TW" sz="3100" dirty="0">
              <a:solidFill>
                <a:srgbClr val="FFFFFF"/>
              </a:solidFill>
              <a:latin typeface="Verdana" pitchFamily="34" charset="0"/>
              <a:ea typeface="新細明體" pitchFamily="18" charset="-120"/>
            </a:endParaRPr>
          </a:p>
        </p:txBody>
      </p:sp>
      <p:sp>
        <p:nvSpPr>
          <p:cNvPr id="6" name="投影片編號版面配置區 5"/>
          <p:cNvSpPr txBox="1">
            <a:spLocks noGrp="1"/>
          </p:cNvSpPr>
          <p:nvPr/>
        </p:nvSpPr>
        <p:spPr>
          <a:xfrm>
            <a:off x="8613775" y="6305550"/>
            <a:ext cx="457200" cy="476250"/>
          </a:xfrm>
          <a:prstGeom prst="rect">
            <a:avLst/>
          </a:prstGeom>
          <a:noFill/>
        </p:spPr>
        <p:txBody>
          <a:bodyPr anchor="b"/>
          <a:lstStyle/>
          <a:p>
            <a:pPr algn="ctr" fontAlgn="auto">
              <a:spcBef>
                <a:spcPts val="0"/>
              </a:spcBef>
              <a:spcAft>
                <a:spcPts val="0"/>
              </a:spcAft>
              <a:defRPr/>
            </a:pPr>
            <a:fld id="{48DB82B9-A2B5-4A5F-AA05-4DF2F35D151A}" type="slidenum">
              <a:rPr kumimoji="0" lang="en-US" altLang="zh-TW" sz="1200">
                <a:solidFill>
                  <a:schemeClr val="bg2">
                    <a:shade val="50000"/>
                    <a:satMod val="200000"/>
                  </a:schemeClr>
                </a:solidFill>
                <a:latin typeface="+mn-lt"/>
                <a:ea typeface="+mn-ea"/>
              </a:rPr>
              <a:pPr algn="ctr" fontAlgn="auto">
                <a:spcBef>
                  <a:spcPts val="0"/>
                </a:spcBef>
                <a:spcAft>
                  <a:spcPts val="0"/>
                </a:spcAft>
                <a:defRPr/>
              </a:pPr>
              <a:t>39</a:t>
            </a:fld>
            <a:endParaRPr kumimoji="0" lang="en-US" altLang="zh-TW" sz="1200">
              <a:solidFill>
                <a:schemeClr val="bg2">
                  <a:shade val="50000"/>
                  <a:satMod val="200000"/>
                </a:schemeClr>
              </a:solidFill>
              <a:latin typeface="+mn-lt"/>
              <a:ea typeface="+mn-ea"/>
            </a:endParaRPr>
          </a:p>
        </p:txBody>
      </p:sp>
      <p:pic>
        <p:nvPicPr>
          <p:cNvPr id="5" name="Picture 2" descr="大溪林怡岑"/>
          <p:cNvPicPr>
            <a:picLocks noChangeAspect="1" noChangeArrowheads="1"/>
          </p:cNvPicPr>
          <p:nvPr/>
        </p:nvPicPr>
        <p:blipFill>
          <a:blip r:embed="rId2" cstate="print"/>
          <a:srcRect/>
          <a:stretch>
            <a:fillRect/>
          </a:stretch>
        </p:blipFill>
        <p:spPr>
          <a:xfrm>
            <a:off x="2099620" y="2060848"/>
            <a:ext cx="6072779" cy="455706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274638"/>
            <a:ext cx="7674056" cy="1143000"/>
          </a:xfrm>
        </p:spPr>
        <p:style>
          <a:lnRef idx="1">
            <a:schemeClr val="accent6"/>
          </a:lnRef>
          <a:fillRef idx="2">
            <a:schemeClr val="accent6"/>
          </a:fillRef>
          <a:effectRef idx="1">
            <a:schemeClr val="accent6"/>
          </a:effectRef>
          <a:fontRef idx="minor">
            <a:schemeClr val="dk1"/>
          </a:fontRef>
        </p:style>
        <p:txBody>
          <a:bodyPr/>
          <a:lstStyle/>
          <a:p>
            <a:r>
              <a:rPr lang="zh-TW" altLang="en-US" dirty="0" smtClean="0"/>
              <a:t>可是，我們幸福嗎？</a:t>
            </a:r>
            <a:r>
              <a:rPr lang="en-US" altLang="zh-TW" dirty="0" smtClean="0"/>
              <a:t>……</a:t>
            </a:r>
            <a:endParaRPr lang="zh-TW" altLang="en-US" dirty="0"/>
          </a:p>
        </p:txBody>
      </p:sp>
      <p:sp>
        <p:nvSpPr>
          <p:cNvPr id="3" name="內容版面配置區 2"/>
          <p:cNvSpPr>
            <a:spLocks noGrp="1"/>
          </p:cNvSpPr>
          <p:nvPr>
            <p:ph idx="1"/>
          </p:nvPr>
        </p:nvSpPr>
        <p:spPr>
          <a:xfrm>
            <a:off x="1115616" y="1772816"/>
            <a:ext cx="7818072" cy="4824536"/>
          </a:xfrm>
        </p:spPr>
        <p:txBody>
          <a:bodyPr>
            <a:normAutofit fontScale="92500"/>
          </a:bodyPr>
          <a:lstStyle/>
          <a:p>
            <a:pPr>
              <a:buFont typeface="Wingdings" pitchFamily="2" charset="2"/>
              <a:buChar char="n"/>
            </a:pPr>
            <a:r>
              <a:rPr lang="zh-TW" altLang="en-US" sz="3400" dirty="0" smtClean="0">
                <a:solidFill>
                  <a:srgbClr val="C00000"/>
                </a:solidFill>
              </a:rPr>
              <a:t>層出不窮的環境影響評估爭議及科技爭議</a:t>
            </a:r>
          </a:p>
          <a:p>
            <a:pPr lvl="1">
              <a:buFont typeface="Wingdings" pitchFamily="2" charset="2"/>
              <a:buChar char="n"/>
            </a:pPr>
            <a:r>
              <a:rPr lang="zh-TW" altLang="en-US" sz="2000" dirty="0" smtClean="0">
                <a:solidFill>
                  <a:schemeClr val="tx2"/>
                </a:solidFill>
              </a:rPr>
              <a:t>基地台、變電所等電磁波疑慮，或核電廠及核廢料處理廠</a:t>
            </a:r>
          </a:p>
          <a:p>
            <a:pPr>
              <a:buFont typeface="Wingdings" pitchFamily="2" charset="2"/>
              <a:buChar char="n"/>
            </a:pPr>
            <a:r>
              <a:rPr lang="zh-TW" altLang="en-US" sz="3400" dirty="0" smtClean="0">
                <a:solidFill>
                  <a:srgbClr val="C00000"/>
                </a:solidFill>
              </a:rPr>
              <a:t>層出不窮的環境污染、環境破壞</a:t>
            </a:r>
          </a:p>
          <a:p>
            <a:pPr lvl="1">
              <a:buFont typeface="Wingdings" pitchFamily="2" charset="2"/>
              <a:buChar char="n"/>
            </a:pPr>
            <a:r>
              <a:rPr lang="zh-TW" altLang="en-US" sz="2000" dirty="0" smtClean="0">
                <a:solidFill>
                  <a:schemeClr val="tx2"/>
                </a:solidFill>
              </a:rPr>
              <a:t>國土保育、河流沙漠化、水資源危機、地球暖化</a:t>
            </a:r>
          </a:p>
          <a:p>
            <a:pPr>
              <a:buFont typeface="Wingdings" pitchFamily="2" charset="2"/>
              <a:buChar char="n"/>
            </a:pPr>
            <a:r>
              <a:rPr lang="zh-TW" altLang="en-US" sz="3400" dirty="0" smtClean="0">
                <a:solidFill>
                  <a:srgbClr val="C00000"/>
                </a:solidFill>
              </a:rPr>
              <a:t>層出不窮的健康風險驚嚇</a:t>
            </a:r>
          </a:p>
          <a:p>
            <a:pPr lvl="1">
              <a:buFont typeface="Wingdings" pitchFamily="2" charset="2"/>
              <a:buChar char="n"/>
            </a:pPr>
            <a:r>
              <a:rPr lang="en-US" altLang="zh-TW" sz="2000" dirty="0" smtClean="0">
                <a:solidFill>
                  <a:schemeClr val="tx2"/>
                </a:solidFill>
              </a:rPr>
              <a:t>H1N1</a:t>
            </a:r>
            <a:r>
              <a:rPr lang="zh-TW" altLang="en-US" sz="2000" dirty="0" smtClean="0">
                <a:solidFill>
                  <a:schemeClr val="tx2"/>
                </a:solidFill>
              </a:rPr>
              <a:t>疫苗、禽流感、農藥殘留、重金屬含量、電磁波、毒奶粉、病死豬、黑心香腸、黑心水餃、染髮劑、瘦肉精、塑化劑</a:t>
            </a:r>
            <a:r>
              <a:rPr lang="en-US" altLang="zh-TW" sz="2000" dirty="0" smtClean="0">
                <a:solidFill>
                  <a:schemeClr val="tx2"/>
                </a:solidFill>
              </a:rPr>
              <a:t>……</a:t>
            </a:r>
          </a:p>
          <a:p>
            <a:pPr>
              <a:buFont typeface="Wingdings" pitchFamily="2" charset="2"/>
              <a:buChar char="n"/>
            </a:pPr>
            <a:r>
              <a:rPr lang="zh-TW" altLang="en-US" sz="3400" dirty="0" smtClean="0">
                <a:solidFill>
                  <a:srgbClr val="C00000"/>
                </a:solidFill>
              </a:rPr>
              <a:t>產業政策爭議</a:t>
            </a:r>
          </a:p>
          <a:p>
            <a:pPr lvl="1">
              <a:buFont typeface="Wingdings" pitchFamily="2" charset="2"/>
              <a:buChar char="n"/>
            </a:pPr>
            <a:r>
              <a:rPr lang="zh-TW" altLang="en-US" sz="2000" dirty="0" smtClean="0">
                <a:solidFill>
                  <a:schemeClr val="tx2"/>
                </a:solidFill>
              </a:rPr>
              <a:t>石化產業、光電代工</a:t>
            </a:r>
          </a:p>
          <a:p>
            <a:pPr>
              <a:buFont typeface="Wingdings" pitchFamily="2" charset="2"/>
              <a:buChar char="n"/>
            </a:pPr>
            <a:r>
              <a:rPr lang="zh-TW" altLang="en-US" sz="3400" dirty="0" smtClean="0">
                <a:solidFill>
                  <a:srgbClr val="C00000"/>
                </a:solidFill>
              </a:rPr>
              <a:t>層出不窮的親友罹癌、身心疾病、職災</a:t>
            </a:r>
          </a:p>
          <a:p>
            <a:endParaRPr lang="zh-TW" altLang="en-US" dirty="0"/>
          </a:p>
        </p:txBody>
      </p:sp>
      <p:sp>
        <p:nvSpPr>
          <p:cNvPr id="4" name="投影片編號版面配置區 3"/>
          <p:cNvSpPr>
            <a:spLocks noGrp="1"/>
          </p:cNvSpPr>
          <p:nvPr>
            <p:ph type="sldNum" sz="quarter" idx="12"/>
          </p:nvPr>
        </p:nvSpPr>
        <p:spPr/>
        <p:txBody>
          <a:bodyPr/>
          <a:lstStyle/>
          <a:p>
            <a:fld id="{4C6F35D6-2F3E-49C4-9DFE-9117A15FA576}" type="slidenum">
              <a:rPr lang="zh-TW" altLang="en-US" smtClean="0"/>
              <a:pPr/>
              <a:t>4</a:t>
            </a:fld>
            <a:endParaRPr lang="zh-TW"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DSCN1433"/>
          <p:cNvPicPr>
            <a:picLocks noGrp="1" noChangeAspect="1" noChangeArrowheads="1"/>
          </p:cNvPicPr>
          <p:nvPr>
            <p:ph/>
          </p:nvPr>
        </p:nvPicPr>
        <p:blipFill>
          <a:blip r:embed="rId2" cstate="print"/>
          <a:srcRect/>
          <a:stretch>
            <a:fillRect/>
          </a:stretch>
        </p:blipFill>
        <p:spPr>
          <a:xfrm>
            <a:off x="0" y="0"/>
            <a:ext cx="9140160" cy="6858000"/>
          </a:xfrm>
          <a:noFill/>
          <a:ln/>
        </p:spPr>
      </p:pic>
      <p:sp>
        <p:nvSpPr>
          <p:cNvPr id="5" name="投影片編號版面配置區 4"/>
          <p:cNvSpPr>
            <a:spLocks noGrp="1"/>
          </p:cNvSpPr>
          <p:nvPr>
            <p:ph type="sldNum" sz="quarter" idx="12"/>
          </p:nvPr>
        </p:nvSpPr>
        <p:spPr/>
        <p:txBody>
          <a:bodyPr/>
          <a:lstStyle/>
          <a:p>
            <a:fld id="{20F40BEF-4B17-4C63-B0CB-321F675D833A}" type="slidenum">
              <a:rPr lang="en-US" altLang="zh-TW"/>
              <a:pPr/>
              <a:t>40</a:t>
            </a:fld>
            <a:endParaRPr lang="en-US" altLang="zh-TW"/>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L1080379"/>
          <p:cNvPicPr>
            <a:picLocks noGrp="1" noChangeAspect="1" noChangeArrowheads="1"/>
          </p:cNvPicPr>
          <p:nvPr>
            <p:ph sz="quarter" idx="1"/>
          </p:nvPr>
        </p:nvPicPr>
        <p:blipFill>
          <a:blip r:embed="rId2" cstate="print"/>
          <a:srcRect/>
          <a:stretch>
            <a:fillRect/>
          </a:stretch>
        </p:blipFill>
        <p:spPr>
          <a:xfrm>
            <a:off x="1476375" y="188913"/>
            <a:ext cx="6418263" cy="3609975"/>
          </a:xfrm>
          <a:noFill/>
          <a:ln/>
        </p:spPr>
      </p:pic>
      <p:pic>
        <p:nvPicPr>
          <p:cNvPr id="96259" name="Picture 3" descr="L1080431"/>
          <p:cNvPicPr>
            <a:picLocks noGrp="1" noChangeAspect="1" noChangeArrowheads="1"/>
          </p:cNvPicPr>
          <p:nvPr>
            <p:ph sz="quarter" idx="2"/>
          </p:nvPr>
        </p:nvPicPr>
        <p:blipFill>
          <a:blip r:embed="rId3" cstate="print"/>
          <a:srcRect/>
          <a:stretch>
            <a:fillRect/>
          </a:stretch>
        </p:blipFill>
        <p:spPr>
          <a:xfrm>
            <a:off x="1116013" y="4221163"/>
            <a:ext cx="3532187" cy="1985962"/>
          </a:xfrm>
          <a:noFill/>
          <a:ln/>
        </p:spPr>
      </p:pic>
      <p:pic>
        <p:nvPicPr>
          <p:cNvPr id="96260" name="Picture 4" descr="P1010045"/>
          <p:cNvPicPr>
            <a:picLocks noGrp="1" noChangeAspect="1" noChangeArrowheads="1"/>
          </p:cNvPicPr>
          <p:nvPr>
            <p:ph sz="quarter" idx="3"/>
          </p:nvPr>
        </p:nvPicPr>
        <p:blipFill>
          <a:blip r:embed="rId4" cstate="print"/>
          <a:srcRect/>
          <a:stretch>
            <a:fillRect/>
          </a:stretch>
        </p:blipFill>
        <p:spPr>
          <a:xfrm>
            <a:off x="4932363" y="4149725"/>
            <a:ext cx="3311525" cy="2482850"/>
          </a:xfrm>
          <a:noFill/>
          <a:ln/>
        </p:spPr>
      </p:pic>
      <p:sp>
        <p:nvSpPr>
          <p:cNvPr id="7" name="投影片編號版面配置區 8"/>
          <p:cNvSpPr>
            <a:spLocks noGrp="1"/>
          </p:cNvSpPr>
          <p:nvPr>
            <p:ph type="sldNum" sz="quarter" idx="12"/>
          </p:nvPr>
        </p:nvSpPr>
        <p:spPr/>
        <p:txBody>
          <a:bodyPr/>
          <a:lstStyle/>
          <a:p>
            <a:fld id="{2B369E70-3754-4AC4-BE90-1CC625719331}" type="slidenum">
              <a:rPr lang="en-US" altLang="zh-TW"/>
              <a:pPr/>
              <a:t>41</a:t>
            </a:fld>
            <a:endParaRPr lang="en-US" altLang="zh-TW"/>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3"/>
          <p:cNvSpPr>
            <a:spLocks noGrp="1"/>
          </p:cNvSpPr>
          <p:nvPr>
            <p:ph type="sldNum" sz="quarter" idx="12"/>
          </p:nvPr>
        </p:nvSpPr>
        <p:spPr/>
        <p:txBody>
          <a:bodyPr/>
          <a:lstStyle/>
          <a:p>
            <a:fld id="{D7E5D645-97EE-4ED5-B7A4-1F2A442B75EB}" type="slidenum">
              <a:rPr lang="en-US" altLang="zh-TW"/>
              <a:pPr/>
              <a:t>42</a:t>
            </a:fld>
            <a:endParaRPr lang="en-US" altLang="zh-TW"/>
          </a:p>
        </p:txBody>
      </p:sp>
      <p:sp>
        <p:nvSpPr>
          <p:cNvPr id="66562" name="Rectangle 2"/>
          <p:cNvSpPr>
            <a:spLocks noGrp="1" noChangeArrowheads="1"/>
          </p:cNvSpPr>
          <p:nvPr>
            <p:ph type="title" idx="4294967295"/>
          </p:nvPr>
        </p:nvSpPr>
        <p:spPr>
          <a:xfrm>
            <a:off x="1115616" y="260648"/>
            <a:ext cx="7497762" cy="419100"/>
          </a:xfrm>
        </p:spPr>
        <p:txBody>
          <a:bodyPr anchor="ctr">
            <a:normAutofit/>
          </a:bodyPr>
          <a:lstStyle/>
          <a:p>
            <a:r>
              <a:rPr lang="zh-TW" altLang="en-US" sz="1800" dirty="0">
                <a:effectLst>
                  <a:outerShdw blurRad="38100" dist="38100" dir="2700000" algn="tl">
                    <a:srgbClr val="C0C0C0"/>
                  </a:outerShdw>
                </a:effectLst>
              </a:rPr>
              <a:t>一生皆須面對之天人物我觀命題</a:t>
            </a:r>
          </a:p>
        </p:txBody>
      </p:sp>
      <p:sp>
        <p:nvSpPr>
          <p:cNvPr id="66563" name="Rectangle 3"/>
          <p:cNvSpPr>
            <a:spLocks noGrp="1" noChangeArrowheads="1"/>
          </p:cNvSpPr>
          <p:nvPr>
            <p:ph type="body" idx="4294967295"/>
          </p:nvPr>
        </p:nvSpPr>
        <p:spPr>
          <a:xfrm>
            <a:off x="1187624" y="764704"/>
            <a:ext cx="7704137" cy="12954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marL="609600" indent="-609600">
              <a:lnSpc>
                <a:spcPct val="110000"/>
              </a:lnSpc>
              <a:buFont typeface="Wingdings" pitchFamily="2" charset="2"/>
              <a:buChar char="n"/>
            </a:pPr>
            <a:r>
              <a:rPr lang="zh-TW" altLang="en-US" sz="3100" dirty="0">
                <a:solidFill>
                  <a:srgbClr val="FFFF00"/>
                </a:solidFill>
                <a:latin typeface="Verdana" pitchFamily="34" charset="0"/>
                <a:ea typeface="新細明體" pitchFamily="18" charset="-120"/>
              </a:rPr>
              <a:t>人與物</a:t>
            </a:r>
            <a:r>
              <a:rPr lang="zh-TW" altLang="en-US" sz="3100" dirty="0">
                <a:solidFill>
                  <a:srgbClr val="FFFFFF"/>
                </a:solidFill>
                <a:latin typeface="Verdana" pitchFamily="34" charset="0"/>
                <a:ea typeface="新細明體" pitchFamily="18" charset="-120"/>
              </a:rPr>
              <a:t>關係之</a:t>
            </a:r>
            <a:r>
              <a:rPr lang="zh-TW" altLang="en-US" sz="3100" dirty="0">
                <a:solidFill>
                  <a:srgbClr val="FFFF00"/>
                </a:solidFill>
                <a:latin typeface="Verdana" pitchFamily="34" charset="0"/>
                <a:ea typeface="新細明體" pitchFamily="18" charset="-120"/>
              </a:rPr>
              <a:t>環境掌握</a:t>
            </a:r>
            <a:r>
              <a:rPr lang="zh-TW" altLang="en-US" sz="3100" dirty="0">
                <a:solidFill>
                  <a:srgbClr val="FFFFFF"/>
                </a:solidFill>
                <a:latin typeface="Verdana" pitchFamily="34" charset="0"/>
                <a:ea typeface="新細明體" pitchFamily="18" charset="-120"/>
              </a:rPr>
              <a:t>議題</a:t>
            </a:r>
            <a:r>
              <a:rPr lang="zh-TW" altLang="en-US" sz="3100" dirty="0">
                <a:solidFill>
                  <a:srgbClr val="FFFF00"/>
                </a:solidFill>
                <a:latin typeface="Verdana" pitchFamily="34" charset="0"/>
                <a:ea typeface="新細明體" pitchFamily="18" charset="-120"/>
              </a:rPr>
              <a:t>：</a:t>
            </a:r>
            <a:r>
              <a:rPr lang="zh-TW" altLang="en-US" sz="3100" dirty="0">
                <a:solidFill>
                  <a:srgbClr val="FFFFFF"/>
                </a:solidFill>
                <a:latin typeface="Verdana" pitchFamily="34" charset="0"/>
                <a:ea typeface="新細明體" pitchFamily="18" charset="-120"/>
              </a:rPr>
              <a:t>科技、環境、產業、建築、</a:t>
            </a:r>
            <a:r>
              <a:rPr lang="en-US" altLang="zh-TW" sz="3100" dirty="0">
                <a:solidFill>
                  <a:srgbClr val="FFFFFF"/>
                </a:solidFill>
                <a:latin typeface="Arial"/>
                <a:ea typeface="新細明體" pitchFamily="18" charset="-120"/>
              </a:rPr>
              <a:t>…</a:t>
            </a:r>
            <a:endParaRPr lang="en-US" altLang="zh-TW" sz="3100" dirty="0">
              <a:solidFill>
                <a:srgbClr val="FFFFFF"/>
              </a:solidFill>
              <a:latin typeface="Verdana" pitchFamily="34" charset="0"/>
              <a:ea typeface="新細明體" pitchFamily="18" charset="-120"/>
            </a:endParaRPr>
          </a:p>
        </p:txBody>
      </p:sp>
      <p:sp>
        <p:nvSpPr>
          <p:cNvPr id="6" name="投影片編號版面配置區 5"/>
          <p:cNvSpPr txBox="1">
            <a:spLocks noGrp="1"/>
          </p:cNvSpPr>
          <p:nvPr/>
        </p:nvSpPr>
        <p:spPr>
          <a:xfrm>
            <a:off x="8613775" y="6305550"/>
            <a:ext cx="457200" cy="476250"/>
          </a:xfrm>
          <a:prstGeom prst="rect">
            <a:avLst/>
          </a:prstGeom>
          <a:noFill/>
        </p:spPr>
        <p:txBody>
          <a:bodyPr anchor="b"/>
          <a:lstStyle/>
          <a:p>
            <a:pPr algn="ctr" fontAlgn="auto">
              <a:spcBef>
                <a:spcPts val="0"/>
              </a:spcBef>
              <a:spcAft>
                <a:spcPts val="0"/>
              </a:spcAft>
              <a:defRPr/>
            </a:pPr>
            <a:fld id="{DAD6563F-E0F8-48B7-82CD-FF160798D03D}" type="slidenum">
              <a:rPr kumimoji="0" lang="en-US" altLang="zh-TW" sz="1200">
                <a:solidFill>
                  <a:schemeClr val="bg2">
                    <a:shade val="50000"/>
                    <a:satMod val="200000"/>
                  </a:schemeClr>
                </a:solidFill>
                <a:latin typeface="+mn-lt"/>
                <a:ea typeface="+mn-ea"/>
              </a:rPr>
              <a:pPr algn="ctr" fontAlgn="auto">
                <a:spcBef>
                  <a:spcPts val="0"/>
                </a:spcBef>
                <a:spcAft>
                  <a:spcPts val="0"/>
                </a:spcAft>
                <a:defRPr/>
              </a:pPr>
              <a:t>42</a:t>
            </a:fld>
            <a:endParaRPr kumimoji="0" lang="en-US" altLang="zh-TW" sz="1200">
              <a:solidFill>
                <a:schemeClr val="bg2">
                  <a:shade val="50000"/>
                  <a:satMod val="200000"/>
                </a:schemeClr>
              </a:solidFill>
              <a:latin typeface="+mn-lt"/>
              <a:ea typeface="+mn-ea"/>
            </a:endParaRPr>
          </a:p>
        </p:txBody>
      </p:sp>
      <p:pic>
        <p:nvPicPr>
          <p:cNvPr id="5" name="圖片 4" descr="L1270063.JPG"/>
          <p:cNvPicPr>
            <a:picLocks noChangeAspect="1"/>
          </p:cNvPicPr>
          <p:nvPr/>
        </p:nvPicPr>
        <p:blipFill>
          <a:blip r:embed="rId2" cstate="print"/>
          <a:srcRect/>
          <a:stretch>
            <a:fillRect/>
          </a:stretch>
        </p:blipFill>
        <p:spPr bwMode="auto">
          <a:xfrm>
            <a:off x="1259632" y="2204864"/>
            <a:ext cx="7551910" cy="4248472"/>
          </a:xfrm>
          <a:prstGeom prst="rect">
            <a:avLst/>
          </a:prstGeom>
          <a:noFill/>
          <a:ln w="9525">
            <a:noFill/>
            <a:miter lim="800000"/>
            <a:headEnd/>
            <a:tailEnd/>
          </a:ln>
          <a:effectLst>
            <a:outerShdw dist="139700" dir="2700000" algn="tl" rotWithShape="0">
              <a:srgbClr val="333333">
                <a:alpha val="64999"/>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L1110890"/>
          <p:cNvPicPr>
            <a:picLocks noGrp="1" noChangeAspect="1" noChangeArrowheads="1"/>
          </p:cNvPicPr>
          <p:nvPr>
            <p:ph/>
          </p:nvPr>
        </p:nvPicPr>
        <p:blipFill>
          <a:blip r:embed="rId2" cstate="print"/>
          <a:srcRect/>
          <a:stretch>
            <a:fillRect/>
          </a:stretch>
        </p:blipFill>
        <p:spPr>
          <a:xfrm>
            <a:off x="1187624" y="548680"/>
            <a:ext cx="7735729" cy="4350992"/>
          </a:xfrm>
          <a:prstGeom prst="rect">
            <a:avLst/>
          </a:prstGeom>
          <a:ln>
            <a:noFill/>
          </a:ln>
          <a:effectLst>
            <a:outerShdw blurRad="292100" dist="139700" dir="2700000" algn="tl" rotWithShape="0">
              <a:srgbClr val="333333">
                <a:alpha val="65000"/>
              </a:srgbClr>
            </a:outerShdw>
          </a:effectLst>
        </p:spPr>
      </p:pic>
      <p:sp>
        <p:nvSpPr>
          <p:cNvPr id="5" name="投影片編號版面配置區 4"/>
          <p:cNvSpPr>
            <a:spLocks noGrp="1"/>
          </p:cNvSpPr>
          <p:nvPr>
            <p:ph type="sldNum" sz="quarter" idx="12"/>
          </p:nvPr>
        </p:nvSpPr>
        <p:spPr/>
        <p:txBody>
          <a:bodyPr/>
          <a:lstStyle/>
          <a:p>
            <a:fld id="{0721834C-A6AE-4E3D-9D05-8013C251C204}" type="slidenum">
              <a:rPr lang="en-US" altLang="zh-TW"/>
              <a:pPr/>
              <a:t>43</a:t>
            </a:fld>
            <a:endParaRPr lang="en-US" altLang="zh-TW"/>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DSCN0747"/>
          <p:cNvPicPr>
            <a:picLocks noGrp="1" noChangeAspect="1" noChangeArrowheads="1"/>
          </p:cNvPicPr>
          <p:nvPr>
            <p:ph/>
          </p:nvPr>
        </p:nvPicPr>
        <p:blipFill>
          <a:blip r:embed="rId2" cstate="print"/>
          <a:srcRect/>
          <a:stretch>
            <a:fillRect/>
          </a:stretch>
        </p:blipFill>
        <p:spPr>
          <a:xfrm>
            <a:off x="1259632" y="404664"/>
            <a:ext cx="7582986" cy="5688632"/>
          </a:xfrm>
          <a:prstGeom prst="rect">
            <a:avLst/>
          </a:prstGeom>
          <a:ln>
            <a:noFill/>
          </a:ln>
          <a:effectLst>
            <a:outerShdw blurRad="292100" dist="139700" dir="2700000" algn="tl" rotWithShape="0">
              <a:srgbClr val="333333">
                <a:alpha val="65000"/>
              </a:srgbClr>
            </a:outerShdw>
          </a:effectLst>
        </p:spPr>
      </p:pic>
      <p:sp>
        <p:nvSpPr>
          <p:cNvPr id="5" name="投影片編號版面配置區 4"/>
          <p:cNvSpPr>
            <a:spLocks noGrp="1"/>
          </p:cNvSpPr>
          <p:nvPr>
            <p:ph type="sldNum" sz="quarter" idx="12"/>
          </p:nvPr>
        </p:nvSpPr>
        <p:spPr/>
        <p:txBody>
          <a:bodyPr/>
          <a:lstStyle/>
          <a:p>
            <a:fld id="{DF106F94-A683-4293-B674-E56B23BE3C69}" type="slidenum">
              <a:rPr lang="en-US" altLang="zh-TW"/>
              <a:pPr/>
              <a:t>44</a:t>
            </a:fld>
            <a:endParaRPr lang="en-US" altLang="zh-TW"/>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斗六水源地1"/>
          <p:cNvPicPr>
            <a:picLocks noGrp="1" noChangeAspect="1" noChangeArrowheads="1"/>
          </p:cNvPicPr>
          <p:nvPr>
            <p:ph/>
          </p:nvPr>
        </p:nvPicPr>
        <p:blipFill>
          <a:blip r:embed="rId2" cstate="print"/>
          <a:srcRect/>
          <a:stretch>
            <a:fillRect/>
          </a:stretch>
        </p:blipFill>
        <p:spPr>
          <a:xfrm>
            <a:off x="1187624" y="404664"/>
            <a:ext cx="7748554" cy="5193953"/>
          </a:xfrm>
          <a:prstGeom prst="rect">
            <a:avLst/>
          </a:prstGeom>
          <a:ln>
            <a:noFill/>
          </a:ln>
          <a:effectLst>
            <a:outerShdw blurRad="292100" dist="139700" dir="2700000" algn="tl" rotWithShape="0">
              <a:srgbClr val="333333">
                <a:alpha val="65000"/>
              </a:srgbClr>
            </a:outerShdw>
          </a:effectLst>
        </p:spPr>
      </p:pic>
      <p:sp>
        <p:nvSpPr>
          <p:cNvPr id="5" name="投影片編號版面配置區 4"/>
          <p:cNvSpPr>
            <a:spLocks noGrp="1"/>
          </p:cNvSpPr>
          <p:nvPr>
            <p:ph type="sldNum" sz="quarter" idx="12"/>
          </p:nvPr>
        </p:nvSpPr>
        <p:spPr/>
        <p:txBody>
          <a:bodyPr/>
          <a:lstStyle/>
          <a:p>
            <a:fld id="{DF6854B2-206C-4EC2-B7BC-8DE34B252D7C}" type="slidenum">
              <a:rPr lang="en-US" altLang="zh-TW"/>
              <a:pPr/>
              <a:t>45</a:t>
            </a:fld>
            <a:endParaRPr lang="en-US" altLang="zh-TW"/>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台南測候所"/>
          <p:cNvPicPr>
            <a:picLocks noGrp="1" noChangeAspect="1" noChangeArrowheads="1"/>
          </p:cNvPicPr>
          <p:nvPr>
            <p:ph/>
          </p:nvPr>
        </p:nvPicPr>
        <p:blipFill>
          <a:blip r:embed="rId2" cstate="print">
            <a:lum bright="12000"/>
          </a:blip>
          <a:srcRect/>
          <a:stretch>
            <a:fillRect/>
          </a:stretch>
        </p:blipFill>
        <p:spPr>
          <a:xfrm>
            <a:off x="1187624" y="620688"/>
            <a:ext cx="7709027" cy="4701704"/>
          </a:xfrm>
          <a:prstGeom prst="rect">
            <a:avLst/>
          </a:prstGeom>
          <a:ln>
            <a:noFill/>
          </a:ln>
          <a:effectLst>
            <a:outerShdw blurRad="292100" dist="139700" dir="2700000" algn="tl" rotWithShape="0">
              <a:srgbClr val="333333">
                <a:alpha val="65000"/>
              </a:srgbClr>
            </a:outerShdw>
          </a:effectLst>
        </p:spPr>
      </p:pic>
      <p:sp>
        <p:nvSpPr>
          <p:cNvPr id="5" name="投影片編號版面配置區 4"/>
          <p:cNvSpPr>
            <a:spLocks noGrp="1"/>
          </p:cNvSpPr>
          <p:nvPr>
            <p:ph type="sldNum" sz="quarter" idx="12"/>
          </p:nvPr>
        </p:nvSpPr>
        <p:spPr/>
        <p:txBody>
          <a:bodyPr/>
          <a:lstStyle/>
          <a:p>
            <a:fld id="{30AE6CA0-0313-4759-A00D-BFB7C2B5623C}" type="slidenum">
              <a:rPr lang="en-US" altLang="zh-TW"/>
              <a:pPr/>
              <a:t>46</a:t>
            </a:fld>
            <a:endParaRPr lang="en-US" altLang="zh-TW"/>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L1070536"/>
          <p:cNvPicPr>
            <a:picLocks noGrp="1" noChangeAspect="1" noChangeArrowheads="1"/>
          </p:cNvPicPr>
          <p:nvPr>
            <p:ph/>
          </p:nvPr>
        </p:nvPicPr>
        <p:blipFill>
          <a:blip r:embed="rId2" cstate="print"/>
          <a:srcRect/>
          <a:stretch>
            <a:fillRect/>
          </a:stretch>
        </p:blipFill>
        <p:spPr>
          <a:xfrm>
            <a:off x="1180416" y="836712"/>
            <a:ext cx="7568048" cy="4615720"/>
          </a:xfrm>
          <a:prstGeom prst="rect">
            <a:avLst/>
          </a:prstGeom>
          <a:ln>
            <a:noFill/>
          </a:ln>
          <a:effectLst>
            <a:outerShdw blurRad="292100" dist="139700" dir="2700000" algn="tl" rotWithShape="0">
              <a:srgbClr val="333333">
                <a:alpha val="65000"/>
              </a:srgbClr>
            </a:outerShdw>
          </a:effectLst>
        </p:spPr>
      </p:pic>
      <p:sp>
        <p:nvSpPr>
          <p:cNvPr id="5" name="投影片編號版面配置區 4"/>
          <p:cNvSpPr>
            <a:spLocks noGrp="1"/>
          </p:cNvSpPr>
          <p:nvPr>
            <p:ph type="sldNum" sz="quarter" idx="12"/>
          </p:nvPr>
        </p:nvSpPr>
        <p:spPr/>
        <p:txBody>
          <a:bodyPr/>
          <a:lstStyle/>
          <a:p>
            <a:fld id="{4C9B26FA-520F-4EE2-8D2B-D55E151D6181}" type="slidenum">
              <a:rPr lang="en-US" altLang="zh-TW"/>
              <a:pPr/>
              <a:t>47</a:t>
            </a:fld>
            <a:endParaRPr lang="en-US" altLang="zh-TW"/>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L1130045"/>
          <p:cNvPicPr>
            <a:picLocks noGrp="1" noChangeAspect="1" noChangeArrowheads="1"/>
          </p:cNvPicPr>
          <p:nvPr>
            <p:ph/>
          </p:nvPr>
        </p:nvPicPr>
        <p:blipFill>
          <a:blip r:embed="rId2" cstate="print"/>
          <a:srcRect/>
          <a:stretch>
            <a:fillRect/>
          </a:stretch>
        </p:blipFill>
        <p:spPr>
          <a:xfrm>
            <a:off x="1115616" y="620688"/>
            <a:ext cx="7877729" cy="4427120"/>
          </a:xfrm>
          <a:prstGeom prst="rect">
            <a:avLst/>
          </a:prstGeom>
          <a:ln>
            <a:noFill/>
          </a:ln>
          <a:effectLst>
            <a:outerShdw blurRad="292100" dist="139700" dir="2700000" algn="tl" rotWithShape="0">
              <a:srgbClr val="333333">
                <a:alpha val="65000"/>
              </a:srgbClr>
            </a:outerShdw>
          </a:effectLst>
        </p:spPr>
      </p:pic>
      <p:sp>
        <p:nvSpPr>
          <p:cNvPr id="5" name="投影片編號版面配置區 4"/>
          <p:cNvSpPr>
            <a:spLocks noGrp="1"/>
          </p:cNvSpPr>
          <p:nvPr>
            <p:ph type="sldNum" sz="quarter" idx="12"/>
          </p:nvPr>
        </p:nvSpPr>
        <p:spPr/>
        <p:txBody>
          <a:bodyPr/>
          <a:lstStyle/>
          <a:p>
            <a:fld id="{F0656281-13CE-4594-A30F-541BFDEDD754}" type="slidenum">
              <a:rPr lang="en-US" altLang="zh-TW"/>
              <a:pPr/>
              <a:t>48</a:t>
            </a:fld>
            <a:endParaRPr lang="en-US" altLang="zh-TW"/>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3"/>
          <p:cNvSpPr>
            <a:spLocks noGrp="1"/>
          </p:cNvSpPr>
          <p:nvPr>
            <p:ph type="sldNum" sz="quarter" idx="12"/>
          </p:nvPr>
        </p:nvSpPr>
        <p:spPr/>
        <p:txBody>
          <a:bodyPr/>
          <a:lstStyle/>
          <a:p>
            <a:fld id="{0D10CCAB-8295-434B-96AB-C53DD74858A6}" type="slidenum">
              <a:rPr lang="en-US" altLang="zh-TW"/>
              <a:pPr/>
              <a:t>49</a:t>
            </a:fld>
            <a:endParaRPr lang="en-US" altLang="zh-TW"/>
          </a:p>
        </p:txBody>
      </p:sp>
      <p:sp>
        <p:nvSpPr>
          <p:cNvPr id="66562" name="Rectangle 2"/>
          <p:cNvSpPr>
            <a:spLocks noGrp="1" noChangeArrowheads="1"/>
          </p:cNvSpPr>
          <p:nvPr>
            <p:ph type="title" idx="4294967295"/>
          </p:nvPr>
        </p:nvSpPr>
        <p:spPr>
          <a:xfrm>
            <a:off x="1115616" y="260648"/>
            <a:ext cx="7499350" cy="346075"/>
          </a:xfrm>
        </p:spPr>
        <p:txBody>
          <a:bodyPr anchor="ctr">
            <a:normAutofit fontScale="90000"/>
          </a:bodyPr>
          <a:lstStyle/>
          <a:p>
            <a:r>
              <a:rPr lang="zh-TW" altLang="en-US" sz="1800" dirty="0">
                <a:effectLst>
                  <a:outerShdw blurRad="38100" dist="38100" dir="2700000" algn="tl">
                    <a:srgbClr val="C0C0C0"/>
                  </a:outerShdw>
                </a:effectLst>
              </a:rPr>
              <a:t>一生皆須面對之天人物我觀命題</a:t>
            </a:r>
          </a:p>
        </p:txBody>
      </p:sp>
      <p:sp>
        <p:nvSpPr>
          <p:cNvPr id="66563" name="Rectangle 3"/>
          <p:cNvSpPr>
            <a:spLocks noGrp="1" noChangeArrowheads="1"/>
          </p:cNvSpPr>
          <p:nvPr>
            <p:ph type="body" idx="4294967295"/>
          </p:nvPr>
        </p:nvSpPr>
        <p:spPr>
          <a:xfrm>
            <a:off x="1187624" y="764704"/>
            <a:ext cx="7705725" cy="12954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marL="609600" indent="-609600">
              <a:lnSpc>
                <a:spcPct val="110000"/>
              </a:lnSpc>
              <a:buFont typeface="Wingdings" pitchFamily="2" charset="2"/>
              <a:buChar char="n"/>
            </a:pPr>
            <a:r>
              <a:rPr lang="zh-TW" altLang="en-US" sz="3100" dirty="0">
                <a:solidFill>
                  <a:srgbClr val="FFFF00"/>
                </a:solidFill>
                <a:latin typeface="Verdana" pitchFamily="34" charset="0"/>
                <a:ea typeface="新細明體" pitchFamily="18" charset="-120"/>
              </a:rPr>
              <a:t>人與自我</a:t>
            </a:r>
            <a:r>
              <a:rPr lang="zh-TW" altLang="en-US" sz="3100" dirty="0">
                <a:solidFill>
                  <a:srgbClr val="FFFFFF"/>
                </a:solidFill>
                <a:latin typeface="Verdana" pitchFamily="34" charset="0"/>
                <a:ea typeface="新細明體" pitchFamily="18" charset="-120"/>
              </a:rPr>
              <a:t>關係之</a:t>
            </a:r>
            <a:r>
              <a:rPr lang="zh-TW" altLang="en-US" sz="3100" dirty="0">
                <a:solidFill>
                  <a:srgbClr val="FFFF00"/>
                </a:solidFill>
                <a:latin typeface="Verdana" pitchFamily="34" charset="0"/>
                <a:ea typeface="新細明體" pitchFamily="18" charset="-120"/>
              </a:rPr>
              <a:t>生命發展</a:t>
            </a:r>
            <a:r>
              <a:rPr lang="zh-TW" altLang="en-US" sz="3100" dirty="0">
                <a:solidFill>
                  <a:srgbClr val="FFFFFF"/>
                </a:solidFill>
                <a:latin typeface="Verdana" pitchFamily="34" charset="0"/>
                <a:ea typeface="新細明體" pitchFamily="18" charset="-120"/>
              </a:rPr>
              <a:t>議題</a:t>
            </a:r>
            <a:r>
              <a:rPr lang="zh-TW" altLang="en-US" sz="3100" dirty="0">
                <a:solidFill>
                  <a:srgbClr val="FFFF00"/>
                </a:solidFill>
                <a:latin typeface="Verdana" pitchFamily="34" charset="0"/>
                <a:ea typeface="新細明體" pitchFamily="18" charset="-120"/>
              </a:rPr>
              <a:t>：</a:t>
            </a:r>
            <a:r>
              <a:rPr lang="zh-TW" altLang="en-US" sz="3100" dirty="0">
                <a:solidFill>
                  <a:srgbClr val="FFFFFF"/>
                </a:solidFill>
                <a:latin typeface="Verdana" pitchFamily="34" charset="0"/>
                <a:ea typeface="新細明體" pitchFamily="18" charset="-120"/>
              </a:rPr>
              <a:t>成長、過渡、轉折、救贖、美學品味、</a:t>
            </a:r>
            <a:r>
              <a:rPr lang="en-US" altLang="zh-TW" sz="3100" dirty="0">
                <a:solidFill>
                  <a:srgbClr val="FFFFFF"/>
                </a:solidFill>
                <a:latin typeface="Arial"/>
                <a:ea typeface="新細明體" pitchFamily="18" charset="-120"/>
              </a:rPr>
              <a:t>…</a:t>
            </a:r>
            <a:endParaRPr lang="en-US" altLang="zh-TW" sz="3100" dirty="0">
              <a:solidFill>
                <a:srgbClr val="FFFFFF"/>
              </a:solidFill>
              <a:latin typeface="Verdana" pitchFamily="34" charset="0"/>
              <a:ea typeface="新細明體" pitchFamily="18" charset="-120"/>
            </a:endParaRPr>
          </a:p>
        </p:txBody>
      </p:sp>
      <p:sp>
        <p:nvSpPr>
          <p:cNvPr id="6" name="投影片編號版面配置區 5"/>
          <p:cNvSpPr txBox="1">
            <a:spLocks noGrp="1"/>
          </p:cNvSpPr>
          <p:nvPr/>
        </p:nvSpPr>
        <p:spPr>
          <a:xfrm>
            <a:off x="8613775" y="6305550"/>
            <a:ext cx="457200" cy="476250"/>
          </a:xfrm>
          <a:prstGeom prst="rect">
            <a:avLst/>
          </a:prstGeom>
          <a:noFill/>
        </p:spPr>
        <p:txBody>
          <a:bodyPr anchor="b"/>
          <a:lstStyle/>
          <a:p>
            <a:pPr algn="ctr" fontAlgn="auto">
              <a:spcBef>
                <a:spcPts val="0"/>
              </a:spcBef>
              <a:spcAft>
                <a:spcPts val="0"/>
              </a:spcAft>
              <a:defRPr/>
            </a:pPr>
            <a:fld id="{E6A93C07-037B-4A0C-8928-71836763E56A}" type="slidenum">
              <a:rPr kumimoji="0" lang="en-US" altLang="zh-TW" sz="1200">
                <a:solidFill>
                  <a:schemeClr val="bg2">
                    <a:shade val="50000"/>
                    <a:satMod val="200000"/>
                  </a:schemeClr>
                </a:solidFill>
                <a:latin typeface="+mn-lt"/>
                <a:ea typeface="+mn-ea"/>
              </a:rPr>
              <a:pPr algn="ctr" fontAlgn="auto">
                <a:spcBef>
                  <a:spcPts val="0"/>
                </a:spcBef>
                <a:spcAft>
                  <a:spcPts val="0"/>
                </a:spcAft>
                <a:defRPr/>
              </a:pPr>
              <a:t>49</a:t>
            </a:fld>
            <a:endParaRPr kumimoji="0" lang="en-US" altLang="zh-TW" sz="1200">
              <a:solidFill>
                <a:schemeClr val="bg2">
                  <a:shade val="50000"/>
                  <a:satMod val="200000"/>
                </a:schemeClr>
              </a:solidFill>
              <a:latin typeface="+mn-lt"/>
              <a:ea typeface="+mn-ea"/>
            </a:endParaRPr>
          </a:p>
        </p:txBody>
      </p:sp>
      <p:pic>
        <p:nvPicPr>
          <p:cNvPr id="7" name="Picture 2" descr="台西壁畫"/>
          <p:cNvPicPr>
            <a:picLocks noChangeAspect="1" noChangeArrowheads="1"/>
          </p:cNvPicPr>
          <p:nvPr/>
        </p:nvPicPr>
        <p:blipFill>
          <a:blip r:embed="rId2" cstate="print"/>
          <a:srcRect/>
          <a:stretch>
            <a:fillRect/>
          </a:stretch>
        </p:blipFill>
        <p:spPr bwMode="auto">
          <a:xfrm>
            <a:off x="1763688" y="2204864"/>
            <a:ext cx="6505575" cy="43211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4"/>
          <p:cNvSpPr>
            <a:spLocks noGrp="1"/>
          </p:cNvSpPr>
          <p:nvPr>
            <p:ph type="sldNum" sz="quarter" idx="12"/>
          </p:nvPr>
        </p:nvSpPr>
        <p:spPr/>
        <p:txBody>
          <a:bodyPr/>
          <a:lstStyle/>
          <a:p>
            <a:fld id="{0C9274E3-C404-44F9-8691-DE60CB142C8A}" type="slidenum">
              <a:rPr lang="en-US" altLang="zh-TW">
                <a:solidFill>
                  <a:schemeClr val="tx1"/>
                </a:solidFill>
              </a:rPr>
              <a:pPr/>
              <a:t>5</a:t>
            </a:fld>
            <a:endParaRPr lang="en-US" altLang="zh-TW" dirty="0">
              <a:solidFill>
                <a:schemeClr val="tx1"/>
              </a:solidFill>
            </a:endParaRPr>
          </a:p>
        </p:txBody>
      </p:sp>
      <p:sp>
        <p:nvSpPr>
          <p:cNvPr id="13314" name="Rectangle 2"/>
          <p:cNvSpPr>
            <a:spLocks noGrp="1" noChangeArrowheads="1"/>
          </p:cNvSpPr>
          <p:nvPr>
            <p:ph type="title"/>
          </p:nvPr>
        </p:nvSpPr>
        <p:spPr/>
        <p:txBody>
          <a:bodyPr/>
          <a:lstStyle/>
          <a:p>
            <a:r>
              <a:rPr lang="zh-TW" altLang="en-US" dirty="0" smtClean="0"/>
              <a:t>衛生署一向很科學啊</a:t>
            </a:r>
            <a:r>
              <a:rPr lang="en-US" altLang="zh-TW" dirty="0" smtClean="0"/>
              <a:t>……</a:t>
            </a:r>
            <a:endParaRPr lang="en-US" altLang="zh-TW" dirty="0"/>
          </a:p>
        </p:txBody>
      </p:sp>
      <p:pic>
        <p:nvPicPr>
          <p:cNvPr id="13319" name="Picture 7" descr="0"/>
          <p:cNvPicPr>
            <a:picLocks noChangeAspect="1" noChangeArrowheads="1"/>
          </p:cNvPicPr>
          <p:nvPr/>
        </p:nvPicPr>
        <p:blipFill>
          <a:blip r:embed="rId2" cstate="print"/>
          <a:srcRect/>
          <a:stretch>
            <a:fillRect/>
          </a:stretch>
        </p:blipFill>
        <p:spPr bwMode="auto">
          <a:xfrm>
            <a:off x="1187624" y="1412776"/>
            <a:ext cx="6241172" cy="4680520"/>
          </a:xfrm>
          <a:prstGeom prst="rect">
            <a:avLst/>
          </a:prstGeom>
          <a:ln>
            <a:noFill/>
          </a:ln>
          <a:effectLst>
            <a:outerShdw blurRad="292100" dist="139700" dir="2700000" algn="tl" rotWithShape="0">
              <a:srgbClr val="333333">
                <a:alpha val="65000"/>
              </a:srgbClr>
            </a:outerShdw>
          </a:effectLst>
        </p:spPr>
      </p:pic>
      <p:sp>
        <p:nvSpPr>
          <p:cNvPr id="7" name="橢圓形圖說文字 6"/>
          <p:cNvSpPr/>
          <p:nvPr/>
        </p:nvSpPr>
        <p:spPr>
          <a:xfrm>
            <a:off x="5508104" y="1484784"/>
            <a:ext cx="3384376" cy="1224136"/>
          </a:xfrm>
          <a:prstGeom prst="wedgeEllipseCallout">
            <a:avLst>
              <a:gd name="adj1" fmla="val -56884"/>
              <a:gd name="adj2" fmla="val 72843"/>
            </a:avLst>
          </a:prstGeom>
        </p:spPr>
        <p:style>
          <a:lnRef idx="1">
            <a:schemeClr val="accent2"/>
          </a:lnRef>
          <a:fillRef idx="2">
            <a:schemeClr val="accent2"/>
          </a:fillRef>
          <a:effectRef idx="1">
            <a:schemeClr val="accent2"/>
          </a:effectRef>
          <a:fontRef idx="minor">
            <a:schemeClr val="dk1"/>
          </a:fontRef>
        </p:style>
        <p:txBody>
          <a:bodyPr rtlCol="0" anchor="ctr"/>
          <a:lstStyle/>
          <a:p>
            <a:r>
              <a:rPr lang="zh-TW" altLang="en-US" sz="2800" dirty="0" smtClean="0">
                <a:solidFill>
                  <a:srgbClr val="C00000"/>
                </a:solidFill>
              </a:rPr>
              <a:t>理盲而濫情</a:t>
            </a:r>
            <a:r>
              <a:rPr lang="en-US" altLang="zh-TW" sz="2800" dirty="0" smtClean="0">
                <a:solidFill>
                  <a:srgbClr val="C00000"/>
                </a:solidFill>
              </a:rPr>
              <a:t>…</a:t>
            </a:r>
            <a:endParaRPr lang="zh-TW" altLang="en-US" sz="2800" dirty="0">
              <a:solidFill>
                <a:srgbClr val="C0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金湖牽水藏"/>
          <p:cNvPicPr>
            <a:picLocks noGrp="1" noChangeAspect="1" noChangeArrowheads="1"/>
          </p:cNvPicPr>
          <p:nvPr>
            <p:ph/>
          </p:nvPr>
        </p:nvPicPr>
        <p:blipFill>
          <a:blip r:embed="rId2" cstate="print"/>
          <a:srcRect/>
          <a:stretch>
            <a:fillRect/>
          </a:stretch>
        </p:blipFill>
        <p:spPr>
          <a:xfrm>
            <a:off x="0" y="0"/>
            <a:ext cx="9144000" cy="6443663"/>
          </a:xfrm>
          <a:noFill/>
          <a:ln/>
        </p:spPr>
      </p:pic>
      <p:sp>
        <p:nvSpPr>
          <p:cNvPr id="5" name="投影片編號版面配置區 4"/>
          <p:cNvSpPr>
            <a:spLocks noGrp="1"/>
          </p:cNvSpPr>
          <p:nvPr>
            <p:ph type="sldNum" sz="quarter" idx="12"/>
          </p:nvPr>
        </p:nvSpPr>
        <p:spPr/>
        <p:txBody>
          <a:bodyPr/>
          <a:lstStyle/>
          <a:p>
            <a:fld id="{AA374D63-1A5D-4E6D-B3D6-24E146FF980D}" type="slidenum">
              <a:rPr lang="en-US" altLang="zh-TW"/>
              <a:pPr/>
              <a:t>50</a:t>
            </a:fld>
            <a:endParaRPr lang="en-US" altLang="zh-TW"/>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untitled"/>
          <p:cNvPicPr>
            <a:picLocks noGrp="1" noChangeAspect="1" noChangeArrowheads="1"/>
          </p:cNvPicPr>
          <p:nvPr>
            <p:ph sz="half" idx="1"/>
          </p:nvPr>
        </p:nvPicPr>
        <p:blipFill>
          <a:blip r:embed="rId3" cstate="print"/>
          <a:srcRect/>
          <a:stretch>
            <a:fillRect/>
          </a:stretch>
        </p:blipFill>
        <p:spPr>
          <a:xfrm>
            <a:off x="125413" y="476250"/>
            <a:ext cx="3833812" cy="5113338"/>
          </a:xfrm>
          <a:prstGeom prst="rect">
            <a:avLst/>
          </a:prstGeom>
          <a:ln>
            <a:noFill/>
          </a:ln>
          <a:effectLst>
            <a:outerShdw blurRad="292100" dist="139700" dir="2700000" algn="tl" rotWithShape="0">
              <a:srgbClr val="333333">
                <a:alpha val="65000"/>
              </a:srgbClr>
            </a:outerShdw>
          </a:effectLst>
        </p:spPr>
      </p:pic>
      <p:pic>
        <p:nvPicPr>
          <p:cNvPr id="104451" name="Picture 3" descr="L1130150"/>
          <p:cNvPicPr>
            <a:picLocks noGrp="1" noChangeAspect="1" noChangeArrowheads="1"/>
          </p:cNvPicPr>
          <p:nvPr>
            <p:ph sz="quarter" idx="2"/>
          </p:nvPr>
        </p:nvPicPr>
        <p:blipFill>
          <a:blip r:embed="rId4" cstate="print"/>
          <a:srcRect/>
          <a:stretch>
            <a:fillRect/>
          </a:stretch>
        </p:blipFill>
        <p:spPr>
          <a:xfrm>
            <a:off x="4211638" y="476250"/>
            <a:ext cx="4471987" cy="2566988"/>
          </a:xfrm>
          <a:prstGeom prst="rect">
            <a:avLst/>
          </a:prstGeom>
          <a:ln>
            <a:noFill/>
          </a:ln>
          <a:effectLst>
            <a:outerShdw blurRad="292100" dist="139700" dir="2700000" algn="tl" rotWithShape="0">
              <a:srgbClr val="333333">
                <a:alpha val="65000"/>
              </a:srgbClr>
            </a:outerShdw>
          </a:effectLst>
        </p:spPr>
      </p:pic>
      <p:pic>
        <p:nvPicPr>
          <p:cNvPr id="104452" name="Picture 4" descr="L1130174"/>
          <p:cNvPicPr>
            <a:picLocks noGrp="1" noChangeAspect="1" noChangeArrowheads="1"/>
          </p:cNvPicPr>
          <p:nvPr>
            <p:ph sz="quarter" idx="3"/>
          </p:nvPr>
        </p:nvPicPr>
        <p:blipFill>
          <a:blip r:embed="rId5" cstate="print"/>
          <a:srcRect/>
          <a:stretch>
            <a:fillRect/>
          </a:stretch>
        </p:blipFill>
        <p:spPr>
          <a:xfrm>
            <a:off x="4284663" y="3357563"/>
            <a:ext cx="4319587" cy="2430462"/>
          </a:xfrm>
          <a:prstGeom prst="rect">
            <a:avLst/>
          </a:prstGeom>
          <a:ln>
            <a:noFill/>
          </a:ln>
          <a:effectLst>
            <a:outerShdw blurRad="292100" dist="139700" dir="2700000" algn="tl" rotWithShape="0">
              <a:srgbClr val="333333">
                <a:alpha val="65000"/>
              </a:srgbClr>
            </a:outerShdw>
          </a:effectLst>
        </p:spPr>
      </p:pic>
      <p:sp>
        <p:nvSpPr>
          <p:cNvPr id="7" name="投影片編號版面配置區 7"/>
          <p:cNvSpPr>
            <a:spLocks noGrp="1"/>
          </p:cNvSpPr>
          <p:nvPr>
            <p:ph type="sldNum" sz="quarter" idx="12"/>
          </p:nvPr>
        </p:nvSpPr>
        <p:spPr/>
        <p:txBody>
          <a:bodyPr/>
          <a:lstStyle/>
          <a:p>
            <a:fld id="{9CBDD152-8109-4C28-8851-A6EE95F3EEBA}" type="slidenum">
              <a:rPr lang="en-US" altLang="zh-TW"/>
              <a:pPr/>
              <a:t>51</a:t>
            </a:fld>
            <a:endParaRPr lang="en-US" altLang="zh-TW"/>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dirty="0" smtClean="0"/>
              <a:t>觀察案例</a:t>
            </a:r>
            <a:endParaRPr lang="zh-TW" altLang="en-US" dirty="0"/>
          </a:p>
        </p:txBody>
      </p:sp>
      <p:sp>
        <p:nvSpPr>
          <p:cNvPr id="7" name="內容版面配置區 6"/>
          <p:cNvSpPr>
            <a:spLocks noGrp="1"/>
          </p:cNvSpPr>
          <p:nvPr>
            <p:ph idx="1"/>
          </p:nvPr>
        </p:nvSpPr>
        <p:spPr>
          <a:xfrm>
            <a:off x="1435608" y="1447800"/>
            <a:ext cx="7384864" cy="4800600"/>
          </a:xfrm>
        </p:spPr>
        <p:txBody>
          <a:bodyPr/>
          <a:lstStyle/>
          <a:p>
            <a:pPr>
              <a:buFont typeface="Wingdings" pitchFamily="2" charset="2"/>
              <a:buChar char="n"/>
            </a:pPr>
            <a:r>
              <a:rPr lang="zh-TW" altLang="en-US" dirty="0" smtClean="0"/>
              <a:t>美國於十九世紀時，主流社會價值普遍認為白人最優越（天），並以人種學或體質人類學（物）來論證之，有此「科學證據」支持，故制定移民法（人）來限制亞洲移民，以免國民素質下降（我）。</a:t>
            </a:r>
            <a:endParaRPr lang="zh-TW" alt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fld id="{D98AA711-C4F1-4815-8324-1532001BFA9E}" type="slidenum">
              <a:rPr lang="en-US" altLang="zh-TW"/>
              <a:pPr/>
              <a:t>53</a:t>
            </a:fld>
            <a:endParaRPr lang="en-US" altLang="zh-TW"/>
          </a:p>
        </p:txBody>
      </p:sp>
      <p:sp>
        <p:nvSpPr>
          <p:cNvPr id="3" name="內容版面配置區 2"/>
          <p:cNvSpPr>
            <a:spLocks noGrp="1"/>
          </p:cNvSpPr>
          <p:nvPr>
            <p:ph idx="4294967295"/>
          </p:nvPr>
        </p:nvSpPr>
        <p:spPr>
          <a:xfrm>
            <a:off x="1371600" y="2852936"/>
            <a:ext cx="7772400" cy="3503612"/>
          </a:xfrm>
        </p:spPr>
        <p:txBody>
          <a:bodyPr>
            <a:normAutofit/>
          </a:bodyPr>
          <a:lstStyle/>
          <a:p>
            <a:pPr marL="365125" indent="-282575">
              <a:buFont typeface="Wingdings" pitchFamily="2" charset="2"/>
              <a:buChar char="n"/>
            </a:pPr>
            <a:r>
              <a:rPr lang="zh-TW" altLang="en-US" sz="2800" dirty="0">
                <a:latin typeface="Times New Roman" pitchFamily="18" charset="0"/>
                <a:cs typeface="Times New Roman" pitchFamily="18" charset="0"/>
              </a:rPr>
              <a:t>以「物」為主的</a:t>
            </a:r>
            <a:r>
              <a:rPr lang="zh-TW" altLang="zh-TW" sz="2800" dirty="0">
                <a:latin typeface="Times New Roman" pitchFamily="18" charset="0"/>
                <a:cs typeface="Times New Roman" pitchFamily="18" charset="0"/>
              </a:rPr>
              <a:t>大學</a:t>
            </a:r>
            <a:r>
              <a:rPr lang="zh-TW" altLang="en-US" sz="2800" dirty="0">
                <a:latin typeface="Times New Roman" pitchFamily="18" charset="0"/>
                <a:cs typeface="Times New Roman" pitchFamily="18" charset="0"/>
              </a:rPr>
              <a:t>專業</a:t>
            </a:r>
            <a:r>
              <a:rPr lang="zh-TW" altLang="zh-TW" sz="2800" dirty="0">
                <a:latin typeface="Times New Roman" pitchFamily="18" charset="0"/>
                <a:cs typeface="Times New Roman" pitchFamily="18" charset="0"/>
              </a:rPr>
              <a:t>教育的問題就在於沒有充分回應與教導學生如何處理一生都需面對的天人物我關係議題。</a:t>
            </a:r>
            <a:endParaRPr lang="zh-TW" altLang="en-US" sz="2800" dirty="0">
              <a:latin typeface="Times New Roman" pitchFamily="18" charset="0"/>
              <a:cs typeface="Times New Roman" pitchFamily="18" charset="0"/>
            </a:endParaRPr>
          </a:p>
          <a:p>
            <a:pPr marL="365125" indent="-282575">
              <a:buFont typeface="Wingdings" pitchFamily="2" charset="2"/>
              <a:buChar char="n"/>
            </a:pPr>
            <a:r>
              <a:rPr lang="zh-TW" altLang="en-US" sz="2800" dirty="0">
                <a:latin typeface="Times New Roman" pitchFamily="18" charset="0"/>
                <a:cs typeface="Times New Roman" pitchFamily="18" charset="0"/>
              </a:rPr>
              <a:t>環保問題就在於資本家以企業利潤（物）凌駕了環保理念（天）、居民參與（人）、及居民的安居樂業（我）。</a:t>
            </a:r>
          </a:p>
        </p:txBody>
      </p:sp>
      <p:sp>
        <p:nvSpPr>
          <p:cNvPr id="5" name="標題 1"/>
          <p:cNvSpPr>
            <a:spLocks noGrp="1"/>
          </p:cNvSpPr>
          <p:nvPr>
            <p:ph type="title" idx="4294967295"/>
          </p:nvPr>
        </p:nvSpPr>
        <p:spPr>
          <a:xfrm>
            <a:off x="1403648" y="333375"/>
            <a:ext cx="7560840" cy="2087563"/>
          </a:xfrm>
          <a:ln/>
        </p:spPr>
        <p:style>
          <a:lnRef idx="1">
            <a:schemeClr val="accent2"/>
          </a:lnRef>
          <a:fillRef idx="2">
            <a:schemeClr val="accent2"/>
          </a:fillRef>
          <a:effectRef idx="1">
            <a:schemeClr val="accent2"/>
          </a:effectRef>
          <a:fontRef idx="minor">
            <a:schemeClr val="dk1"/>
          </a:fontRef>
        </p:style>
        <p:txBody>
          <a:bodyPr anchor="ctr">
            <a:normAutofit/>
          </a:bodyPr>
          <a:lstStyle/>
          <a:p>
            <a:pPr algn="ctr" fontAlgn="auto">
              <a:spcAft>
                <a:spcPts val="0"/>
              </a:spcAft>
              <a:defRPr/>
            </a:pPr>
            <a:r>
              <a:rPr lang="zh-TW" altLang="en-US" sz="4400" kern="100" dirty="0" smtClean="0">
                <a:solidFill>
                  <a:srgbClr val="C00000"/>
                </a:solidFill>
                <a:latin typeface="Times New Roman"/>
                <a:cs typeface="Times New Roman"/>
              </a:rPr>
              <a:t>大學</a:t>
            </a:r>
            <a:r>
              <a:rPr kumimoji="0" lang="zh-TW" altLang="zh-TW" sz="4400" kern="100" dirty="0" smtClean="0">
                <a:solidFill>
                  <a:srgbClr val="C00000"/>
                </a:solidFill>
                <a:effectLst>
                  <a:outerShdw blurRad="50000" dist="30000" dir="5400000" algn="tl" rotWithShape="0">
                    <a:srgbClr val="000000">
                      <a:alpha val="30000"/>
                    </a:srgbClr>
                  </a:outerShdw>
                </a:effectLst>
                <a:latin typeface="Times New Roman"/>
                <a:cs typeface="Times New Roman"/>
              </a:rPr>
              <a:t>教育</a:t>
            </a:r>
            <a:r>
              <a:rPr kumimoji="0" lang="zh-TW" altLang="en-US" sz="4400" kern="100" dirty="0" smtClean="0">
                <a:solidFill>
                  <a:srgbClr val="C00000"/>
                </a:solidFill>
                <a:effectLst>
                  <a:outerShdw blurRad="50000" dist="30000" dir="5400000" algn="tl" rotWithShape="0">
                    <a:srgbClr val="000000">
                      <a:alpha val="30000"/>
                    </a:srgbClr>
                  </a:outerShdw>
                </a:effectLst>
                <a:latin typeface="Times New Roman"/>
                <a:cs typeface="Times New Roman"/>
              </a:rPr>
              <a:t>應</a:t>
            </a:r>
            <a:r>
              <a:rPr kumimoji="0" lang="zh-TW" altLang="zh-TW" sz="4400" kern="100" dirty="0" smtClean="0">
                <a:solidFill>
                  <a:srgbClr val="C00000"/>
                </a:solidFill>
                <a:effectLst>
                  <a:outerShdw blurRad="50000" dist="30000" dir="5400000" algn="tl" rotWithShape="0">
                    <a:srgbClr val="000000">
                      <a:alpha val="30000"/>
                    </a:srgbClr>
                  </a:outerShdw>
                </a:effectLst>
                <a:latin typeface="Times New Roman"/>
                <a:cs typeface="Times New Roman"/>
              </a:rPr>
              <a:t>是</a:t>
            </a:r>
            <a:r>
              <a:rPr kumimoji="0" lang="zh-TW" altLang="zh-TW" sz="4400" kern="100" dirty="0">
                <a:solidFill>
                  <a:srgbClr val="C00000"/>
                </a:solidFill>
                <a:effectLst>
                  <a:outerShdw blurRad="50000" dist="30000" dir="5400000" algn="tl" rotWithShape="0">
                    <a:srgbClr val="000000">
                      <a:alpha val="30000"/>
                    </a:srgbClr>
                  </a:outerShdw>
                </a:effectLst>
                <a:latin typeface="Times New Roman"/>
                <a:cs typeface="Times New Roman"/>
              </a:rPr>
              <a:t>以天人物我</a:t>
            </a:r>
            <a:r>
              <a:rPr kumimoji="0" lang="zh-TW" altLang="en-US" sz="4400" kern="100" dirty="0" smtClean="0">
                <a:solidFill>
                  <a:srgbClr val="C00000"/>
                </a:solidFill>
                <a:effectLst>
                  <a:outerShdw blurRad="50000" dist="30000" dir="5400000" algn="tl" rotWithShape="0">
                    <a:srgbClr val="000000">
                      <a:alpha val="30000"/>
                    </a:srgbClr>
                  </a:outerShdw>
                </a:effectLst>
                <a:latin typeface="Times New Roman"/>
                <a:cs typeface="Times New Roman"/>
              </a:rPr>
              <a:t>觀</a:t>
            </a:r>
            <a:r>
              <a:rPr kumimoji="0" lang="en-US" altLang="zh-TW" sz="4400" kern="100" dirty="0" smtClean="0">
                <a:solidFill>
                  <a:srgbClr val="C00000"/>
                </a:solidFill>
                <a:effectLst>
                  <a:outerShdw blurRad="50000" dist="30000" dir="5400000" algn="tl" rotWithShape="0">
                    <a:srgbClr val="000000">
                      <a:alpha val="30000"/>
                    </a:srgbClr>
                  </a:outerShdw>
                </a:effectLst>
                <a:latin typeface="Times New Roman"/>
                <a:cs typeface="Times New Roman"/>
              </a:rPr>
              <a:t/>
            </a:r>
            <a:br>
              <a:rPr kumimoji="0" lang="en-US" altLang="zh-TW" sz="4400" kern="100" dirty="0" smtClean="0">
                <a:solidFill>
                  <a:srgbClr val="C00000"/>
                </a:solidFill>
                <a:effectLst>
                  <a:outerShdw blurRad="50000" dist="30000" dir="5400000" algn="tl" rotWithShape="0">
                    <a:srgbClr val="000000">
                      <a:alpha val="30000"/>
                    </a:srgbClr>
                  </a:outerShdw>
                </a:effectLst>
                <a:latin typeface="Times New Roman"/>
                <a:cs typeface="Times New Roman"/>
              </a:rPr>
            </a:br>
            <a:r>
              <a:rPr kumimoji="0" lang="zh-TW" altLang="zh-TW" sz="4400" kern="100" dirty="0" smtClean="0">
                <a:solidFill>
                  <a:srgbClr val="C00000"/>
                </a:solidFill>
                <a:effectLst>
                  <a:outerShdw blurRad="50000" dist="30000" dir="5400000" algn="tl" rotWithShape="0">
                    <a:srgbClr val="000000">
                      <a:alpha val="30000"/>
                    </a:srgbClr>
                  </a:outerShdw>
                </a:effectLst>
                <a:latin typeface="Times New Roman"/>
                <a:cs typeface="Times New Roman"/>
              </a:rPr>
              <a:t>為</a:t>
            </a:r>
            <a:r>
              <a:rPr kumimoji="0" lang="zh-TW" altLang="zh-TW" sz="4400" kern="100" dirty="0">
                <a:solidFill>
                  <a:srgbClr val="C00000"/>
                </a:solidFill>
                <a:effectLst>
                  <a:outerShdw blurRad="50000" dist="30000" dir="5400000" algn="tl" rotWithShape="0">
                    <a:srgbClr val="000000">
                      <a:alpha val="30000"/>
                    </a:srgbClr>
                  </a:outerShdw>
                </a:effectLst>
                <a:latin typeface="Times New Roman"/>
                <a:cs typeface="Times New Roman"/>
              </a:rPr>
              <a:t>內涵的</a:t>
            </a:r>
            <a:r>
              <a:rPr kumimoji="0" lang="zh-TW" altLang="en-US" sz="4400" kern="100" dirty="0">
                <a:solidFill>
                  <a:srgbClr val="C00000"/>
                </a:solidFill>
                <a:effectLst>
                  <a:outerShdw blurRad="50000" dist="30000" dir="5400000" algn="tl" rotWithShape="0">
                    <a:srgbClr val="000000">
                      <a:alpha val="30000"/>
                    </a:srgbClr>
                  </a:outerShdw>
                </a:effectLst>
                <a:latin typeface="Times New Roman"/>
                <a:cs typeface="Times New Roman"/>
              </a:rPr>
              <a:t>具專業的</a:t>
            </a:r>
            <a:r>
              <a:rPr kumimoji="0" lang="zh-TW" altLang="zh-TW" sz="4400" kern="100" dirty="0">
                <a:solidFill>
                  <a:srgbClr val="C00000"/>
                </a:solidFill>
                <a:effectLst>
                  <a:outerShdw blurRad="50000" dist="30000" dir="5400000" algn="tl" rotWithShape="0">
                    <a:srgbClr val="000000">
                      <a:alpha val="30000"/>
                    </a:srgbClr>
                  </a:outerShdw>
                </a:effectLst>
                <a:latin typeface="Times New Roman"/>
                <a:cs typeface="Times New Roman"/>
              </a:rPr>
              <a:t>通才教育</a:t>
            </a:r>
            <a:endParaRPr kumimoji="0" lang="zh-TW" altLang="en-US" sz="4400" kern="1200" dirty="0">
              <a:solidFill>
                <a:srgbClr val="C00000"/>
              </a:solidFill>
              <a:effectLst>
                <a:outerShdw blurRad="50000" dist="30000" dir="5400000" algn="tl" rotWithShape="0">
                  <a:srgbClr val="000000">
                    <a:alpha val="30000"/>
                  </a:srgbClr>
                </a:outerShdw>
              </a:effectLst>
            </a:endParaRPr>
          </a:p>
        </p:txBody>
      </p:sp>
      <p:sp>
        <p:nvSpPr>
          <p:cNvPr id="4" name="投影片編號版面配置區 3"/>
          <p:cNvSpPr txBox="1">
            <a:spLocks noGrp="1"/>
          </p:cNvSpPr>
          <p:nvPr/>
        </p:nvSpPr>
        <p:spPr>
          <a:xfrm>
            <a:off x="8613775" y="6305550"/>
            <a:ext cx="457200" cy="476250"/>
          </a:xfrm>
          <a:prstGeom prst="rect">
            <a:avLst/>
          </a:prstGeom>
          <a:noFill/>
        </p:spPr>
        <p:txBody>
          <a:bodyPr anchor="b"/>
          <a:lstStyle/>
          <a:p>
            <a:pPr algn="ctr" fontAlgn="auto">
              <a:spcBef>
                <a:spcPts val="0"/>
              </a:spcBef>
              <a:spcAft>
                <a:spcPts val="0"/>
              </a:spcAft>
              <a:defRPr/>
            </a:pPr>
            <a:fld id="{88D3C953-2C47-41B1-8CDC-10DC7B02FC25}" type="slidenum">
              <a:rPr kumimoji="0" lang="zh-TW" altLang="en-US" sz="1200">
                <a:solidFill>
                  <a:schemeClr val="bg2">
                    <a:shade val="50000"/>
                    <a:satMod val="200000"/>
                  </a:schemeClr>
                </a:solidFill>
                <a:latin typeface="+mn-lt"/>
                <a:ea typeface="+mn-ea"/>
              </a:rPr>
              <a:pPr algn="ctr" fontAlgn="auto">
                <a:spcBef>
                  <a:spcPts val="0"/>
                </a:spcBef>
                <a:spcAft>
                  <a:spcPts val="0"/>
                </a:spcAft>
                <a:defRPr/>
              </a:pPr>
              <a:t>53</a:t>
            </a:fld>
            <a:endParaRPr kumimoji="0" lang="zh-TW" altLang="en-US" sz="1200">
              <a:solidFill>
                <a:schemeClr val="bg2">
                  <a:shade val="50000"/>
                  <a:satMod val="200000"/>
                </a:schemeClr>
              </a:solidFill>
              <a:latin typeface="+mn-lt"/>
              <a:ea typeface="+mn-ea"/>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3"/>
          <p:cNvSpPr>
            <a:spLocks noGrp="1"/>
          </p:cNvSpPr>
          <p:nvPr>
            <p:ph type="sldNum" sz="quarter" idx="12"/>
          </p:nvPr>
        </p:nvSpPr>
        <p:spPr/>
        <p:txBody>
          <a:bodyPr/>
          <a:lstStyle/>
          <a:p>
            <a:fld id="{CB2D9928-9848-4A70-A7F7-3CA7CA2EC640}" type="slidenum">
              <a:rPr lang="en-US" altLang="zh-TW"/>
              <a:pPr/>
              <a:t>54</a:t>
            </a:fld>
            <a:endParaRPr lang="en-US" altLang="zh-TW"/>
          </a:p>
        </p:txBody>
      </p:sp>
      <p:pic>
        <p:nvPicPr>
          <p:cNvPr id="78850" name="內容版面配置區 7" descr="專業水準.jpg"/>
          <p:cNvPicPr>
            <a:picLocks noGrp="1" noChangeAspect="1"/>
          </p:cNvPicPr>
          <p:nvPr>
            <p:ph idx="4294967295"/>
          </p:nvPr>
        </p:nvPicPr>
        <p:blipFill>
          <a:blip r:embed="rId2" cstate="print"/>
          <a:srcRect/>
          <a:stretch>
            <a:fillRect/>
          </a:stretch>
        </p:blipFill>
        <p:spPr>
          <a:xfrm>
            <a:off x="1187624" y="0"/>
            <a:ext cx="7345362" cy="6351587"/>
          </a:xfrm>
        </p:spPr>
      </p:pic>
      <p:sp>
        <p:nvSpPr>
          <p:cNvPr id="4" name="投影片編號版面配置區 3"/>
          <p:cNvSpPr txBox="1">
            <a:spLocks noGrp="1"/>
          </p:cNvSpPr>
          <p:nvPr/>
        </p:nvSpPr>
        <p:spPr>
          <a:xfrm>
            <a:off x="8613775" y="6305550"/>
            <a:ext cx="457200" cy="476250"/>
          </a:xfrm>
          <a:prstGeom prst="rect">
            <a:avLst/>
          </a:prstGeom>
          <a:noFill/>
        </p:spPr>
        <p:txBody>
          <a:bodyPr anchor="b"/>
          <a:lstStyle/>
          <a:p>
            <a:pPr algn="ctr" fontAlgn="auto">
              <a:spcBef>
                <a:spcPts val="0"/>
              </a:spcBef>
              <a:spcAft>
                <a:spcPts val="0"/>
              </a:spcAft>
              <a:defRPr/>
            </a:pPr>
            <a:fld id="{9B2E13FF-20DE-4A39-985C-6863B14FB4F5}" type="slidenum">
              <a:rPr kumimoji="0" lang="zh-TW" altLang="en-US" sz="1200">
                <a:solidFill>
                  <a:schemeClr val="bg2">
                    <a:shade val="50000"/>
                    <a:satMod val="200000"/>
                  </a:schemeClr>
                </a:solidFill>
                <a:latin typeface="+mn-lt"/>
                <a:ea typeface="+mn-ea"/>
              </a:rPr>
              <a:pPr algn="ctr" fontAlgn="auto">
                <a:spcBef>
                  <a:spcPts val="0"/>
                </a:spcBef>
                <a:spcAft>
                  <a:spcPts val="0"/>
                </a:spcAft>
                <a:defRPr/>
              </a:pPr>
              <a:t>54</a:t>
            </a:fld>
            <a:endParaRPr kumimoji="0" lang="zh-TW" altLang="en-US" sz="1200">
              <a:solidFill>
                <a:schemeClr val="bg2">
                  <a:shade val="50000"/>
                  <a:satMod val="200000"/>
                </a:schemeClr>
              </a:solidFill>
              <a:latin typeface="+mn-lt"/>
              <a:ea typeface="+mn-ea"/>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fld id="{D310E837-94A1-49D5-B5F7-35A20BE64BDA}" type="slidenum">
              <a:rPr lang="en-US" altLang="zh-TW"/>
              <a:pPr/>
              <a:t>55</a:t>
            </a:fld>
            <a:endParaRPr lang="en-US" altLang="zh-TW"/>
          </a:p>
        </p:txBody>
      </p:sp>
      <p:pic>
        <p:nvPicPr>
          <p:cNvPr id="67586" name="圖片 5" descr="maserati.jpg"/>
          <p:cNvPicPr>
            <a:picLocks noChangeAspect="1"/>
          </p:cNvPicPr>
          <p:nvPr/>
        </p:nvPicPr>
        <p:blipFill>
          <a:blip r:embed="rId2" cstate="print">
            <a:lum bright="42000"/>
          </a:blip>
          <a:srcRect/>
          <a:stretch>
            <a:fillRect/>
          </a:stretch>
        </p:blipFill>
        <p:spPr bwMode="auto">
          <a:xfrm>
            <a:off x="1691680" y="2708920"/>
            <a:ext cx="6242038" cy="4149080"/>
          </a:xfrm>
          <a:prstGeom prst="rect">
            <a:avLst/>
          </a:prstGeom>
          <a:noFill/>
          <a:ln w="9525">
            <a:noFill/>
            <a:miter lim="800000"/>
            <a:headEnd/>
            <a:tailEnd/>
          </a:ln>
        </p:spPr>
      </p:pic>
      <p:sp>
        <p:nvSpPr>
          <p:cNvPr id="2" name="標題 1"/>
          <p:cNvSpPr>
            <a:spLocks noGrp="1"/>
          </p:cNvSpPr>
          <p:nvPr>
            <p:ph type="title" idx="4294967295"/>
          </p:nvPr>
        </p:nvSpPr>
        <p:spPr/>
        <p:txBody>
          <a:bodyPr anchor="ctr">
            <a:normAutofit/>
          </a:bodyPr>
          <a:lstStyle/>
          <a:p>
            <a:r>
              <a:rPr lang="zh-TW" altLang="en-US" dirty="0" smtClean="0">
                <a:effectLst>
                  <a:outerShdw blurRad="38100" dist="38100" dir="2700000" algn="tl">
                    <a:srgbClr val="C0C0C0"/>
                  </a:outerShdw>
                </a:effectLst>
              </a:rPr>
              <a:t>來自美學理念的神品</a:t>
            </a:r>
            <a:r>
              <a:rPr lang="en-US" altLang="zh-TW" dirty="0" smtClean="0">
                <a:effectLst>
                  <a:outerShdw blurRad="38100" dist="38100" dir="2700000" algn="tl">
                    <a:srgbClr val="C0C0C0"/>
                  </a:outerShdw>
                </a:effectLst>
              </a:rPr>
              <a:t>……</a:t>
            </a:r>
            <a:endParaRPr lang="en-US" altLang="zh-TW" dirty="0">
              <a:effectLst>
                <a:outerShdw blurRad="38100" dist="38100" dir="2700000" algn="tl">
                  <a:srgbClr val="C0C0C0"/>
                </a:outerShdw>
              </a:effectLst>
            </a:endParaRPr>
          </a:p>
        </p:txBody>
      </p:sp>
      <p:sp>
        <p:nvSpPr>
          <p:cNvPr id="67588" name="內容版面配置區 2"/>
          <p:cNvSpPr>
            <a:spLocks noGrp="1"/>
          </p:cNvSpPr>
          <p:nvPr>
            <p:ph idx="4294967295"/>
          </p:nvPr>
        </p:nvSpPr>
        <p:spPr>
          <a:xfrm>
            <a:off x="971550" y="1556792"/>
            <a:ext cx="7891463" cy="4801146"/>
          </a:xfrm>
        </p:spPr>
        <p:txBody>
          <a:bodyPr>
            <a:normAutofit/>
          </a:bodyPr>
          <a:lstStyle/>
          <a:p>
            <a:pPr marL="365125" indent="-282575">
              <a:buFont typeface="Wingdings" pitchFamily="2" charset="2"/>
              <a:buChar char="n"/>
            </a:pPr>
            <a:r>
              <a:rPr lang="zh-TW" altLang="zh-TW" sz="2000" dirty="0"/>
              <a:t>義大利</a:t>
            </a:r>
            <a:r>
              <a:rPr lang="en-US" altLang="zh-TW" sz="2000" dirty="0" err="1"/>
              <a:t>Maserati</a:t>
            </a:r>
            <a:r>
              <a:rPr lang="zh-TW" altLang="zh-TW" sz="2000" dirty="0"/>
              <a:t>超級跑車的設計</a:t>
            </a:r>
            <a:r>
              <a:rPr lang="zh-TW" altLang="zh-TW" sz="2000" dirty="0" smtClean="0"/>
              <a:t>理念是基於史</a:t>
            </a:r>
            <a:r>
              <a:rPr lang="zh-TW" altLang="zh-TW" sz="2000" dirty="0"/>
              <a:t>特拉第瓦里（</a:t>
            </a:r>
            <a:r>
              <a:rPr lang="en-US" altLang="zh-TW" sz="2000" dirty="0"/>
              <a:t>Stradivarius</a:t>
            </a:r>
            <a:r>
              <a:rPr lang="zh-TW" altLang="zh-TW" sz="2000" dirty="0"/>
              <a:t>）名琴的音樂美學理念</a:t>
            </a:r>
            <a:r>
              <a:rPr lang="zh-TW" altLang="zh-TW" sz="2000" dirty="0" smtClean="0"/>
              <a:t>，</a:t>
            </a:r>
            <a:r>
              <a:rPr lang="zh-TW" altLang="en-US" sz="2000" dirty="0" smtClean="0"/>
              <a:t>既</a:t>
            </a:r>
            <a:r>
              <a:rPr lang="zh-TW" altLang="zh-TW" sz="2000" dirty="0" smtClean="0"/>
              <a:t>要</a:t>
            </a:r>
            <a:r>
              <a:rPr lang="zh-TW" altLang="zh-TW" sz="2000" dirty="0"/>
              <a:t>使四百多匹馬力的超跑引擎聲浪令人著迷</a:t>
            </a:r>
            <a:r>
              <a:rPr lang="zh-TW" altLang="zh-TW" sz="2000" dirty="0" smtClean="0"/>
              <a:t>，</a:t>
            </a:r>
            <a:r>
              <a:rPr lang="zh-TW" altLang="en-US" sz="2000" dirty="0" smtClean="0"/>
              <a:t>又要在</a:t>
            </a:r>
            <a:r>
              <a:rPr lang="zh-TW" altLang="zh-TW" sz="2000" dirty="0" smtClean="0"/>
              <a:t>三百多</a:t>
            </a:r>
            <a:r>
              <a:rPr lang="zh-TW" altLang="zh-TW" sz="2000" dirty="0"/>
              <a:t>公里時速</a:t>
            </a:r>
            <a:r>
              <a:rPr lang="zh-TW" altLang="zh-TW" sz="2000" dirty="0" smtClean="0"/>
              <a:t>時</a:t>
            </a:r>
            <a:r>
              <a:rPr lang="zh-TW" altLang="en-US" sz="2000" dirty="0" smtClean="0"/>
              <a:t>車上音樂</a:t>
            </a:r>
            <a:r>
              <a:rPr lang="zh-TW" altLang="zh-TW" sz="2000" dirty="0" smtClean="0"/>
              <a:t>依然</a:t>
            </a:r>
            <a:r>
              <a:rPr lang="zh-TW" altLang="zh-TW" sz="2000" dirty="0"/>
              <a:t>優雅</a:t>
            </a:r>
            <a:r>
              <a:rPr lang="zh-TW" altLang="zh-TW" sz="2000" dirty="0" smtClean="0"/>
              <a:t>。</a:t>
            </a:r>
            <a:endParaRPr lang="en-US" altLang="zh-TW" sz="2000" dirty="0" smtClean="0"/>
          </a:p>
        </p:txBody>
      </p:sp>
      <p:sp>
        <p:nvSpPr>
          <p:cNvPr id="4" name="投影片編號版面配置區 3"/>
          <p:cNvSpPr txBox="1">
            <a:spLocks noGrp="1"/>
          </p:cNvSpPr>
          <p:nvPr/>
        </p:nvSpPr>
        <p:spPr>
          <a:xfrm>
            <a:off x="8613775" y="6305550"/>
            <a:ext cx="457200" cy="476250"/>
          </a:xfrm>
          <a:prstGeom prst="rect">
            <a:avLst/>
          </a:prstGeom>
          <a:noFill/>
        </p:spPr>
        <p:txBody>
          <a:bodyPr anchor="b"/>
          <a:lstStyle/>
          <a:p>
            <a:pPr algn="ctr" fontAlgn="auto">
              <a:spcBef>
                <a:spcPts val="0"/>
              </a:spcBef>
              <a:spcAft>
                <a:spcPts val="0"/>
              </a:spcAft>
              <a:defRPr/>
            </a:pPr>
            <a:fld id="{9A5B1ACD-6C8A-4AB1-9119-43DC5BA79902}" type="slidenum">
              <a:rPr kumimoji="0" lang="en-US" altLang="zh-TW" sz="1200">
                <a:solidFill>
                  <a:schemeClr val="bg2">
                    <a:shade val="50000"/>
                    <a:satMod val="200000"/>
                  </a:schemeClr>
                </a:solidFill>
                <a:latin typeface="+mn-lt"/>
                <a:ea typeface="+mn-ea"/>
              </a:rPr>
              <a:pPr algn="ctr" fontAlgn="auto">
                <a:spcBef>
                  <a:spcPts val="0"/>
                </a:spcBef>
                <a:spcAft>
                  <a:spcPts val="0"/>
                </a:spcAft>
                <a:defRPr/>
              </a:pPr>
              <a:t>55</a:t>
            </a:fld>
            <a:endParaRPr kumimoji="0" lang="en-US" altLang="zh-TW" sz="1200">
              <a:solidFill>
                <a:schemeClr val="bg2">
                  <a:shade val="50000"/>
                  <a:satMod val="200000"/>
                </a:schemeClr>
              </a:solidFill>
              <a:latin typeface="+mn-lt"/>
              <a:ea typeface="+mn-ea"/>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內容版面配置區 6"/>
          <p:cNvGraphicFramePr>
            <a:graphicFrameLocks/>
          </p:cNvGraphicFramePr>
          <p:nvPr/>
        </p:nvGraphicFramePr>
        <p:xfrm>
          <a:off x="0" y="1484784"/>
          <a:ext cx="6588224"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投影片編號版面配置區 3"/>
          <p:cNvSpPr>
            <a:spLocks noGrp="1"/>
          </p:cNvSpPr>
          <p:nvPr>
            <p:ph type="sldNum" sz="quarter" idx="12"/>
          </p:nvPr>
        </p:nvSpPr>
        <p:spPr/>
        <p:txBody>
          <a:bodyPr/>
          <a:lstStyle/>
          <a:p>
            <a:fld id="{7F9BBD83-9322-4012-8BA6-E9AFEDDAA055}" type="slidenum">
              <a:rPr lang="en-US" altLang="zh-TW"/>
              <a:pPr/>
              <a:t>56</a:t>
            </a:fld>
            <a:endParaRPr lang="en-US" altLang="zh-TW"/>
          </a:p>
        </p:txBody>
      </p:sp>
      <p:sp>
        <p:nvSpPr>
          <p:cNvPr id="4099" name="Text Box 3"/>
          <p:cNvSpPr txBox="1">
            <a:spLocks noChangeArrowheads="1"/>
          </p:cNvSpPr>
          <p:nvPr/>
        </p:nvSpPr>
        <p:spPr bwMode="auto">
          <a:xfrm>
            <a:off x="6300788" y="765175"/>
            <a:ext cx="2591692" cy="2376488"/>
          </a:xfrm>
          <a:prstGeom prst="rect">
            <a:avLst/>
          </a:prstGeom>
          <a:solidFill>
            <a:srgbClr val="FFFFFF"/>
          </a:solidFill>
          <a:ln w="9525">
            <a:solidFill>
              <a:srgbClr val="000000"/>
            </a:solidFill>
            <a:miter lim="800000"/>
            <a:headEnd/>
            <a:tailEnd/>
          </a:ln>
          <a:effectLst>
            <a:outerShdw dist="35921" dir="2700000" algn="ctr" rotWithShape="0">
              <a:srgbClr val="808080"/>
            </a:outerShdw>
          </a:effectLst>
        </p:spPr>
        <p:txBody>
          <a:bodyPr anchor="b"/>
          <a:lstStyle/>
          <a:p>
            <a:pPr algn="ctr">
              <a:defRPr/>
            </a:pPr>
            <a:r>
              <a:rPr lang="zh-TW" altLang="en-US" sz="2800" dirty="0" smtClean="0">
                <a:latin typeface="微軟正黑體" pitchFamily="34" charset="-120"/>
                <a:ea typeface="微軟正黑體" pitchFamily="34" charset="-120"/>
                <a:cs typeface="新細明體" pitchFamily="18" charset="-120"/>
              </a:rPr>
              <a:t>天：科技治理</a:t>
            </a:r>
            <a:endParaRPr lang="zh-TW" altLang="en-US" sz="2800" dirty="0">
              <a:latin typeface="微軟正黑體" pitchFamily="34" charset="-120"/>
              <a:ea typeface="微軟正黑體" pitchFamily="34" charset="-120"/>
              <a:cs typeface="新細明體" pitchFamily="18" charset="-120"/>
            </a:endParaRPr>
          </a:p>
          <a:p>
            <a:pPr algn="ctr">
              <a:defRPr/>
            </a:pPr>
            <a:r>
              <a:rPr lang="zh-TW" altLang="en-US" sz="2800" dirty="0" smtClean="0">
                <a:latin typeface="微軟正黑體" pitchFamily="34" charset="-120"/>
                <a:ea typeface="微軟正黑體" pitchFamily="34" charset="-120"/>
                <a:cs typeface="新細明體" pitchFamily="18" charset="-120"/>
              </a:rPr>
              <a:t>人：精英</a:t>
            </a:r>
            <a:r>
              <a:rPr lang="zh-TW" altLang="en-US" sz="2800" dirty="0">
                <a:latin typeface="微軟正黑體" pitchFamily="34" charset="-120"/>
                <a:ea typeface="微軟正黑體" pitchFamily="34" charset="-120"/>
                <a:cs typeface="新細明體" pitchFamily="18" charset="-120"/>
              </a:rPr>
              <a:t>主義</a:t>
            </a:r>
          </a:p>
          <a:p>
            <a:pPr algn="ctr">
              <a:defRPr/>
            </a:pPr>
            <a:r>
              <a:rPr lang="zh-TW" altLang="en-US" sz="2800" dirty="0" smtClean="0">
                <a:latin typeface="微軟正黑體" pitchFamily="34" charset="-120"/>
                <a:ea typeface="微軟正黑體" pitchFamily="34" charset="-120"/>
                <a:cs typeface="新細明體" pitchFamily="18" charset="-120"/>
              </a:rPr>
              <a:t>物：科技</a:t>
            </a:r>
            <a:r>
              <a:rPr lang="zh-TW" altLang="en-US" sz="2800" dirty="0">
                <a:latin typeface="微軟正黑體" pitchFamily="34" charset="-120"/>
                <a:ea typeface="微軟正黑體" pitchFamily="34" charset="-120"/>
                <a:cs typeface="新細明體" pitchFamily="18" charset="-120"/>
              </a:rPr>
              <a:t>至上</a:t>
            </a:r>
          </a:p>
          <a:p>
            <a:pPr algn="ctr">
              <a:defRPr/>
            </a:pPr>
            <a:r>
              <a:rPr lang="zh-TW" altLang="en-US" sz="2800" dirty="0" smtClean="0">
                <a:latin typeface="微軟正黑體" pitchFamily="34" charset="-120"/>
                <a:ea typeface="微軟正黑體" pitchFamily="34" charset="-120"/>
                <a:cs typeface="新細明體" pitchFamily="18" charset="-120"/>
              </a:rPr>
              <a:t>我：使命</a:t>
            </a:r>
            <a:r>
              <a:rPr lang="zh-TW" altLang="en-US" sz="2800" dirty="0">
                <a:latin typeface="微軟正黑體" pitchFamily="34" charset="-120"/>
                <a:ea typeface="微軟正黑體" pitchFamily="34" charset="-120"/>
                <a:cs typeface="新細明體" pitchFamily="18" charset="-120"/>
              </a:rPr>
              <a:t>必達</a:t>
            </a:r>
          </a:p>
          <a:p>
            <a:pPr>
              <a:defRPr/>
            </a:pPr>
            <a:endParaRPr lang="zh-TW" dirty="0">
              <a:latin typeface="Arial" pitchFamily="34" charset="0"/>
              <a:ea typeface="新細明體" pitchFamily="18" charset="-120"/>
              <a:cs typeface="新細明體" pitchFamily="18" charset="-120"/>
            </a:endParaRPr>
          </a:p>
        </p:txBody>
      </p:sp>
      <p:sp>
        <p:nvSpPr>
          <p:cNvPr id="4100" name="Text Box 4"/>
          <p:cNvSpPr txBox="1">
            <a:spLocks noChangeArrowheads="1"/>
          </p:cNvSpPr>
          <p:nvPr/>
        </p:nvSpPr>
        <p:spPr bwMode="auto">
          <a:xfrm>
            <a:off x="5575075" y="3946154"/>
            <a:ext cx="3456062" cy="2303487"/>
          </a:xfrm>
          <a:prstGeom prst="rect">
            <a:avLst/>
          </a:prstGeom>
          <a:solidFill>
            <a:srgbClr val="FFFFFF"/>
          </a:solidFill>
          <a:ln w="9525">
            <a:solidFill>
              <a:srgbClr val="000000"/>
            </a:solidFill>
            <a:miter lim="800000"/>
            <a:headEnd/>
            <a:tailEnd/>
          </a:ln>
          <a:effectLst>
            <a:outerShdw dist="35921" dir="2700000" algn="ctr" rotWithShape="0">
              <a:srgbClr val="808080"/>
            </a:outerShdw>
          </a:effectLst>
        </p:spPr>
        <p:txBody>
          <a:bodyPr anchor="ctr"/>
          <a:lstStyle/>
          <a:p>
            <a:pPr algn="ctr">
              <a:defRPr/>
            </a:pPr>
            <a:r>
              <a:rPr lang="zh-TW" altLang="en-US" sz="2800" dirty="0" smtClean="0">
                <a:latin typeface="微軟正黑體" pitchFamily="34" charset="-120"/>
                <a:ea typeface="微軟正黑體" pitchFamily="34" charset="-120"/>
                <a:cs typeface="新細明體" pitchFamily="18" charset="-120"/>
              </a:rPr>
              <a:t>天：忽視</a:t>
            </a:r>
            <a:r>
              <a:rPr lang="zh-TW" altLang="en-US" sz="2800" dirty="0">
                <a:latin typeface="微軟正黑體" pitchFamily="34" charset="-120"/>
                <a:ea typeface="微軟正黑體" pitchFamily="34" charset="-120"/>
                <a:cs typeface="新細明體" pitchFamily="18" charset="-120"/>
              </a:rPr>
              <a:t>環境倫理</a:t>
            </a:r>
          </a:p>
          <a:p>
            <a:pPr algn="ctr">
              <a:defRPr/>
            </a:pPr>
            <a:r>
              <a:rPr lang="zh-TW" altLang="en-US" sz="2800" dirty="0" smtClean="0">
                <a:latin typeface="微軟正黑體" pitchFamily="34" charset="-120"/>
                <a:ea typeface="微軟正黑體" pitchFamily="34" charset="-120"/>
                <a:cs typeface="新細明體" pitchFamily="18" charset="-120"/>
              </a:rPr>
              <a:t>人：忽視</a:t>
            </a:r>
            <a:r>
              <a:rPr lang="zh-TW" altLang="en-US" sz="2800" dirty="0">
                <a:latin typeface="微軟正黑體" pitchFamily="34" charset="-120"/>
                <a:ea typeface="微軟正黑體" pitchFamily="34" charset="-120"/>
                <a:cs typeface="新細明體" pitchFamily="18" charset="-120"/>
              </a:rPr>
              <a:t>民眾參與</a:t>
            </a:r>
          </a:p>
          <a:p>
            <a:pPr algn="ctr">
              <a:defRPr/>
            </a:pPr>
            <a:r>
              <a:rPr lang="zh-TW" altLang="en-US" sz="2800" dirty="0" smtClean="0">
                <a:latin typeface="微軟正黑體" pitchFamily="34" charset="-120"/>
                <a:ea typeface="微軟正黑體" pitchFamily="34" charset="-120"/>
                <a:cs typeface="新細明體" pitchFamily="18" charset="-120"/>
              </a:rPr>
              <a:t>物：忽視</a:t>
            </a:r>
            <a:r>
              <a:rPr lang="zh-TW" altLang="en-US" sz="2800" dirty="0">
                <a:latin typeface="微軟正黑體" pitchFamily="34" charset="-120"/>
                <a:ea typeface="微軟正黑體" pitchFamily="34" charset="-120"/>
                <a:cs typeface="新細明體" pitchFamily="18" charset="-120"/>
              </a:rPr>
              <a:t>在地智慧</a:t>
            </a:r>
          </a:p>
          <a:p>
            <a:pPr algn="ctr">
              <a:defRPr/>
            </a:pPr>
            <a:r>
              <a:rPr lang="zh-TW" altLang="en-US" sz="2800" dirty="0" smtClean="0">
                <a:latin typeface="微軟正黑體" pitchFamily="34" charset="-120"/>
                <a:ea typeface="微軟正黑體" pitchFamily="34" charset="-120"/>
                <a:cs typeface="新細明體" pitchFamily="18" charset="-120"/>
              </a:rPr>
              <a:t>我：忽視</a:t>
            </a:r>
            <a:r>
              <a:rPr lang="zh-TW" altLang="en-US" sz="2800" dirty="0">
                <a:latin typeface="微軟正黑體" pitchFamily="34" charset="-120"/>
                <a:ea typeface="微軟正黑體" pitchFamily="34" charset="-120"/>
                <a:cs typeface="新細明體" pitchFamily="18" charset="-120"/>
              </a:rPr>
              <a:t>在地文化</a:t>
            </a:r>
          </a:p>
          <a:p>
            <a:pPr>
              <a:defRPr/>
            </a:pPr>
            <a:endParaRPr lang="zh-TW" sz="2400" dirty="0">
              <a:latin typeface="Arial" pitchFamily="34" charset="0"/>
              <a:ea typeface="新細明體" pitchFamily="18" charset="-120"/>
              <a:cs typeface="新細明體" pitchFamily="18" charset="-120"/>
            </a:endParaRPr>
          </a:p>
        </p:txBody>
      </p:sp>
      <p:cxnSp>
        <p:nvCxnSpPr>
          <p:cNvPr id="8" name="直線單箭頭接點 7"/>
          <p:cNvCxnSpPr/>
          <p:nvPr/>
        </p:nvCxnSpPr>
        <p:spPr>
          <a:xfrm flipV="1">
            <a:off x="4283968" y="2132856"/>
            <a:ext cx="2016224" cy="140357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9" name="向下箭號 8"/>
          <p:cNvSpPr/>
          <p:nvPr/>
        </p:nvSpPr>
        <p:spPr>
          <a:xfrm>
            <a:off x="7380312" y="3212976"/>
            <a:ext cx="503237" cy="647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5" name="標題 14"/>
          <p:cNvSpPr>
            <a:spLocks noGrp="1"/>
          </p:cNvSpPr>
          <p:nvPr>
            <p:ph type="title" idx="4294967295"/>
          </p:nvPr>
        </p:nvSpPr>
        <p:spPr>
          <a:xfrm>
            <a:off x="1187450" y="274638"/>
            <a:ext cx="4679950" cy="777875"/>
          </a:xfrm>
        </p:spPr>
        <p:style>
          <a:lnRef idx="1">
            <a:schemeClr val="accent6"/>
          </a:lnRef>
          <a:fillRef idx="2">
            <a:schemeClr val="accent6"/>
          </a:fillRef>
          <a:effectRef idx="1">
            <a:schemeClr val="accent6"/>
          </a:effectRef>
          <a:fontRef idx="minor">
            <a:schemeClr val="dk1"/>
          </a:fontRef>
        </p:style>
        <p:txBody>
          <a:bodyPr anchor="ctr">
            <a:noAutofit/>
          </a:bodyPr>
          <a:lstStyle/>
          <a:p>
            <a:r>
              <a:rPr lang="zh-TW" altLang="en-US" sz="2600" dirty="0">
                <a:effectLst>
                  <a:outerShdw blurRad="38100" dist="38100" dir="2700000" algn="tl">
                    <a:srgbClr val="C0C0C0"/>
                  </a:outerShdw>
                </a:effectLst>
              </a:rPr>
              <a:t>以「物」為主</a:t>
            </a:r>
            <a:r>
              <a:rPr lang="zh-TW" altLang="en-US" sz="2600" dirty="0" smtClean="0">
                <a:effectLst>
                  <a:outerShdw blurRad="38100" dist="38100" dir="2700000" algn="tl">
                    <a:srgbClr val="C0C0C0"/>
                  </a:outerShdw>
                </a:effectLst>
              </a:rPr>
              <a:t>的科技文化</a:t>
            </a:r>
            <a:endParaRPr lang="zh-TW" altLang="en-US" sz="2600" dirty="0">
              <a:effectLst>
                <a:outerShdw blurRad="38100" dist="38100" dir="2700000" algn="tl">
                  <a:srgbClr val="C0C0C0"/>
                </a:outerShdw>
              </a:effectLst>
            </a:endParaRPr>
          </a:p>
        </p:txBody>
      </p:sp>
      <p:sp>
        <p:nvSpPr>
          <p:cNvPr id="63496" name="投影片編號版面配置區 13"/>
          <p:cNvSpPr txBox="1">
            <a:spLocks noGrp="1"/>
          </p:cNvSpPr>
          <p:nvPr/>
        </p:nvSpPr>
        <p:spPr bwMode="auto">
          <a:xfrm>
            <a:off x="8613775" y="6305550"/>
            <a:ext cx="457200" cy="476250"/>
          </a:xfrm>
          <a:prstGeom prst="rect">
            <a:avLst/>
          </a:prstGeom>
          <a:noFill/>
          <a:ln w="9525">
            <a:noFill/>
            <a:miter lim="800000"/>
            <a:headEnd/>
            <a:tailEnd/>
          </a:ln>
        </p:spPr>
        <p:txBody>
          <a:bodyPr anchor="b"/>
          <a:lstStyle/>
          <a:p>
            <a:pPr algn="ctr"/>
            <a:fld id="{5FD14D23-0FB0-4E83-8B84-1DEB5411FA1F}" type="slidenum">
              <a:rPr kumimoji="0" lang="en-US" altLang="zh-TW" sz="1200">
                <a:latin typeface="Gill Sans MT" pitchFamily="34" charset="0"/>
                <a:ea typeface="微軟正黑體" pitchFamily="34" charset="-120"/>
              </a:rPr>
              <a:pPr algn="ctr"/>
              <a:t>56</a:t>
            </a:fld>
            <a:endParaRPr kumimoji="0" lang="en-US" altLang="zh-TW" sz="1200">
              <a:latin typeface="Gill Sans MT" pitchFamily="34" charset="0"/>
              <a:ea typeface="微軟正黑體" pitchFamily="34" charset="-12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descr="科技與宗教之天人物我觀.jpg"/>
          <p:cNvPicPr>
            <a:picLocks noGrp="1" noChangeAspect="1"/>
          </p:cNvPicPr>
          <p:nvPr>
            <p:ph/>
          </p:nvPr>
        </p:nvPicPr>
        <p:blipFill>
          <a:blip r:embed="rId2" cstate="print"/>
          <a:stretch>
            <a:fillRect/>
          </a:stretch>
        </p:blipFill>
        <p:spPr>
          <a:xfrm>
            <a:off x="-252536" y="0"/>
            <a:ext cx="9646128" cy="6858000"/>
          </a:xfrm>
        </p:spPr>
      </p:pic>
      <p:sp>
        <p:nvSpPr>
          <p:cNvPr id="7" name="投影片編號版面配置區 3"/>
          <p:cNvSpPr>
            <a:spLocks noGrp="1"/>
          </p:cNvSpPr>
          <p:nvPr>
            <p:ph type="sldNum" sz="quarter" idx="12"/>
          </p:nvPr>
        </p:nvSpPr>
        <p:spPr/>
        <p:txBody>
          <a:bodyPr/>
          <a:lstStyle/>
          <a:p>
            <a:fld id="{FA7CF9FB-EB10-4918-B09C-D2C59B46B457}" type="slidenum">
              <a:rPr lang="en-US" altLang="zh-TW"/>
              <a:pPr/>
              <a:t>57</a:t>
            </a:fld>
            <a:endParaRPr lang="en-US" altLang="zh-TW"/>
          </a:p>
        </p:txBody>
      </p:sp>
      <p:sp>
        <p:nvSpPr>
          <p:cNvPr id="4" name="投影片編號版面配置區 3"/>
          <p:cNvSpPr txBox="1">
            <a:spLocks noGrp="1"/>
          </p:cNvSpPr>
          <p:nvPr/>
        </p:nvSpPr>
        <p:spPr>
          <a:xfrm>
            <a:off x="8613775" y="6305550"/>
            <a:ext cx="457200" cy="476250"/>
          </a:xfrm>
          <a:prstGeom prst="rect">
            <a:avLst/>
          </a:prstGeom>
          <a:noFill/>
        </p:spPr>
        <p:txBody>
          <a:bodyPr anchor="b"/>
          <a:lstStyle/>
          <a:p>
            <a:pPr algn="ctr" fontAlgn="auto">
              <a:spcBef>
                <a:spcPts val="0"/>
              </a:spcBef>
              <a:spcAft>
                <a:spcPts val="0"/>
              </a:spcAft>
              <a:defRPr/>
            </a:pPr>
            <a:fld id="{3CDC3BB1-6102-424B-A77F-7B013CF53EED}" type="slidenum">
              <a:rPr kumimoji="0" lang="en-US" altLang="zh-TW" sz="1200">
                <a:solidFill>
                  <a:schemeClr val="bg2">
                    <a:shade val="50000"/>
                    <a:satMod val="200000"/>
                  </a:schemeClr>
                </a:solidFill>
                <a:latin typeface="+mn-lt"/>
                <a:ea typeface="+mn-ea"/>
              </a:rPr>
              <a:pPr algn="ctr" fontAlgn="auto">
                <a:spcBef>
                  <a:spcPts val="0"/>
                </a:spcBef>
                <a:spcAft>
                  <a:spcPts val="0"/>
                </a:spcAft>
                <a:defRPr/>
              </a:pPr>
              <a:t>57</a:t>
            </a:fld>
            <a:endParaRPr kumimoji="0" lang="en-US" altLang="zh-TW" sz="1200">
              <a:solidFill>
                <a:schemeClr val="bg2">
                  <a:shade val="50000"/>
                  <a:satMod val="200000"/>
                </a:schemeClr>
              </a:solidFill>
              <a:latin typeface="+mn-lt"/>
              <a:ea typeface="+mn-ea"/>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1475656" y="1124744"/>
            <a:ext cx="7406640" cy="3528392"/>
          </a:xfrm>
        </p:spPr>
        <p:style>
          <a:lnRef idx="0">
            <a:schemeClr val="accent3"/>
          </a:lnRef>
          <a:fillRef idx="3">
            <a:schemeClr val="accent3"/>
          </a:fillRef>
          <a:effectRef idx="3">
            <a:schemeClr val="accent3"/>
          </a:effectRef>
          <a:fontRef idx="minor">
            <a:schemeClr val="lt1"/>
          </a:fontRef>
        </p:style>
        <p:txBody>
          <a:bodyPr>
            <a:noAutofit/>
          </a:bodyPr>
          <a:lstStyle/>
          <a:p>
            <a:r>
              <a:rPr lang="zh-TW" altLang="en-US" sz="4400" dirty="0" smtClean="0"/>
              <a:t>（二）科學相關爭議無法由科學知識來解決，是因為：</a:t>
            </a:r>
            <a:r>
              <a:rPr lang="zh-TW" altLang="en-US" sz="4400" dirty="0" smtClean="0">
                <a:solidFill>
                  <a:srgbClr val="FFFF00"/>
                </a:solidFill>
              </a:rPr>
              <a:t>僅看科學知識之為「物」，而忽略了「天人物我」的整體系統性。</a:t>
            </a:r>
            <a:endParaRPr lang="zh-TW" altLang="en-US" sz="4400" dirty="0">
              <a:solidFill>
                <a:srgbClr val="FFFF00"/>
              </a:solidFill>
            </a:endParaRPr>
          </a:p>
        </p:txBody>
      </p:sp>
      <p:sp>
        <p:nvSpPr>
          <p:cNvPr id="2" name="投影片編號版面配置區 1"/>
          <p:cNvSpPr>
            <a:spLocks noGrp="1"/>
          </p:cNvSpPr>
          <p:nvPr>
            <p:ph type="sldNum" sz="quarter" idx="12"/>
          </p:nvPr>
        </p:nvSpPr>
        <p:spPr/>
        <p:txBody>
          <a:bodyPr/>
          <a:lstStyle/>
          <a:p>
            <a:fld id="{4C6F35D6-2F3E-49C4-9DFE-9117A15FA576}" type="slidenum">
              <a:rPr lang="zh-TW" altLang="en-US" smtClean="0"/>
              <a:pPr/>
              <a:t>58</a:t>
            </a:fld>
            <a:endParaRPr lang="zh-TW"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1432560" y="359898"/>
            <a:ext cx="7406640" cy="2853078"/>
          </a:xfrm>
        </p:spPr>
        <p:txBody>
          <a:bodyPr/>
          <a:lstStyle/>
          <a:p>
            <a:r>
              <a:rPr lang="zh-TW" altLang="en-US" dirty="0" smtClean="0"/>
              <a:t>（三）從科學知識生產來看</a:t>
            </a:r>
            <a:r>
              <a:rPr lang="en-US" altLang="zh-TW" dirty="0" smtClean="0"/>
              <a:t>…</a:t>
            </a:r>
            <a:endParaRPr lang="zh-TW" altLang="en-US" dirty="0"/>
          </a:p>
        </p:txBody>
      </p:sp>
      <p:sp>
        <p:nvSpPr>
          <p:cNvPr id="4" name="投影片編號版面配置區 3"/>
          <p:cNvSpPr>
            <a:spLocks noGrp="1"/>
          </p:cNvSpPr>
          <p:nvPr>
            <p:ph type="sldNum" sz="quarter" idx="12"/>
          </p:nvPr>
        </p:nvSpPr>
        <p:spPr/>
        <p:txBody>
          <a:bodyPr/>
          <a:lstStyle/>
          <a:p>
            <a:fld id="{4C6F35D6-2F3E-49C4-9DFE-9117A15FA576}" type="slidenum">
              <a:rPr lang="zh-TW" altLang="en-US" smtClean="0"/>
              <a:pPr/>
              <a:t>59</a:t>
            </a:fld>
            <a:endParaRPr lang="zh-TW" altLang="en-US"/>
          </a:p>
        </p:txBody>
      </p:sp>
      <p:sp>
        <p:nvSpPr>
          <p:cNvPr id="7" name="標題 1"/>
          <p:cNvSpPr txBox="1">
            <a:spLocks/>
          </p:cNvSpPr>
          <p:nvPr/>
        </p:nvSpPr>
        <p:spPr>
          <a:xfrm>
            <a:off x="1115616" y="274638"/>
            <a:ext cx="7818072" cy="1143000"/>
          </a:xfrm>
          <a:prstGeom prst="rect">
            <a:avLst/>
          </a:prstGeom>
        </p:spPr>
        <p:style>
          <a:lnRef idx="1">
            <a:schemeClr val="accent6"/>
          </a:lnRef>
          <a:fillRef idx="2">
            <a:schemeClr val="accent6"/>
          </a:fillRef>
          <a:effectRef idx="1">
            <a:schemeClr val="accent6"/>
          </a:effectRef>
          <a:fontRef idx="minor">
            <a:schemeClr val="dk1"/>
          </a:fontRef>
        </p:style>
        <p:txBody>
          <a:bodyPr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36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n-lt"/>
                <a:ea typeface="+mn-ea"/>
                <a:cs typeface="+mn-cs"/>
              </a:rPr>
              <a:t>科學相關爭議無法以科學知識來解決</a:t>
            </a:r>
            <a:endParaRPr kumimoji="0" lang="zh-TW" altLang="en-US" sz="36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E6D8C3A8-0939-4C0C-9C64-F6C2223BE02B}" type="slidenum">
              <a:rPr lang="en-US" altLang="zh-TW">
                <a:solidFill>
                  <a:schemeClr val="tx1"/>
                </a:solidFill>
              </a:rPr>
              <a:pPr/>
              <a:t>6</a:t>
            </a:fld>
            <a:endParaRPr lang="en-US" altLang="zh-TW" dirty="0">
              <a:solidFill>
                <a:schemeClr val="tx1"/>
              </a:solidFill>
            </a:endParaRPr>
          </a:p>
        </p:txBody>
      </p:sp>
      <p:sp>
        <p:nvSpPr>
          <p:cNvPr id="16386" name="Rectangle 2"/>
          <p:cNvSpPr>
            <a:spLocks noGrp="1" noChangeArrowheads="1"/>
          </p:cNvSpPr>
          <p:nvPr>
            <p:ph type="title"/>
          </p:nvPr>
        </p:nvSpPr>
        <p:spPr/>
        <p:txBody>
          <a:bodyPr/>
          <a:lstStyle/>
          <a:p>
            <a:pPr algn="l"/>
            <a:r>
              <a:rPr lang="zh-TW" altLang="en-US" dirty="0" smtClean="0"/>
              <a:t>環保署一向很科學啊</a:t>
            </a:r>
            <a:r>
              <a:rPr lang="en-US" altLang="zh-TW" dirty="0" smtClean="0"/>
              <a:t>……</a:t>
            </a:r>
            <a:endParaRPr lang="en-US" altLang="zh-TW" dirty="0"/>
          </a:p>
        </p:txBody>
      </p:sp>
      <p:pic>
        <p:nvPicPr>
          <p:cNvPr id="16387" name="Picture 3" descr="image008"/>
          <p:cNvPicPr>
            <a:picLocks noGrp="1" noChangeAspect="1" noChangeArrowheads="1"/>
          </p:cNvPicPr>
          <p:nvPr>
            <p:ph idx="1"/>
          </p:nvPr>
        </p:nvPicPr>
        <p:blipFill>
          <a:blip r:embed="rId2" cstate="print"/>
          <a:srcRect/>
          <a:stretch>
            <a:fillRect/>
          </a:stretch>
        </p:blipFill>
        <p:spPr>
          <a:xfrm>
            <a:off x="1177630" y="1484313"/>
            <a:ext cx="7571084" cy="424894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638"/>
            <a:ext cx="7498080" cy="1714202"/>
          </a:xfrm>
        </p:spPr>
        <p:style>
          <a:lnRef idx="1">
            <a:schemeClr val="accent2"/>
          </a:lnRef>
          <a:fillRef idx="2">
            <a:schemeClr val="accent2"/>
          </a:fillRef>
          <a:effectRef idx="1">
            <a:schemeClr val="accent2"/>
          </a:effectRef>
          <a:fontRef idx="minor">
            <a:schemeClr val="dk1"/>
          </a:fontRef>
        </p:style>
        <p:txBody>
          <a:bodyPr>
            <a:noAutofit/>
          </a:bodyPr>
          <a:lstStyle/>
          <a:p>
            <a:r>
              <a:rPr lang="zh-TW" altLang="en-US" sz="3600" dirty="0" smtClean="0"/>
              <a:t>並不是因為有科學知識，我們才能解決爭議。而是解決爭議後，勝利一方的主張才成為科學知識。</a:t>
            </a:r>
            <a:endParaRPr lang="zh-TW" altLang="en-US" sz="3600" dirty="0"/>
          </a:p>
        </p:txBody>
      </p:sp>
      <p:pic>
        <p:nvPicPr>
          <p:cNvPr id="5" name="內容版面配置區 4" descr="雙面人true.JPG"/>
          <p:cNvPicPr>
            <a:picLocks noGrp="1" noChangeAspect="1"/>
          </p:cNvPicPr>
          <p:nvPr>
            <p:ph idx="1"/>
          </p:nvPr>
        </p:nvPicPr>
        <p:blipFill>
          <a:blip r:embed="rId2" cstate="print"/>
          <a:stretch>
            <a:fillRect/>
          </a:stretch>
        </p:blipFill>
        <p:spPr>
          <a:xfrm>
            <a:off x="1113408" y="2276872"/>
            <a:ext cx="7923596" cy="3744416"/>
          </a:xfrm>
        </p:spPr>
      </p:pic>
      <p:sp>
        <p:nvSpPr>
          <p:cNvPr id="4" name="投影片編號版面配置區 3"/>
          <p:cNvSpPr>
            <a:spLocks noGrp="1"/>
          </p:cNvSpPr>
          <p:nvPr>
            <p:ph type="sldNum" sz="quarter" idx="12"/>
          </p:nvPr>
        </p:nvSpPr>
        <p:spPr/>
        <p:txBody>
          <a:bodyPr/>
          <a:lstStyle/>
          <a:p>
            <a:fld id="{4C6F35D6-2F3E-49C4-9DFE-9117A15FA576}" type="slidenum">
              <a:rPr lang="zh-TW" altLang="en-US" smtClean="0"/>
              <a:pPr/>
              <a:t>60</a:t>
            </a:fld>
            <a:endParaRPr lang="zh-TW" altLang="en-US"/>
          </a:p>
        </p:txBody>
      </p:sp>
      <p:sp>
        <p:nvSpPr>
          <p:cNvPr id="6" name="文字方塊 5"/>
          <p:cNvSpPr txBox="1"/>
          <p:nvPr/>
        </p:nvSpPr>
        <p:spPr>
          <a:xfrm>
            <a:off x="4788024" y="6165304"/>
            <a:ext cx="3744416" cy="369332"/>
          </a:xfrm>
          <a:prstGeom prst="rect">
            <a:avLst/>
          </a:prstGeom>
          <a:noFill/>
        </p:spPr>
        <p:txBody>
          <a:bodyPr wrap="square" rtlCol="0">
            <a:spAutoFit/>
          </a:bodyPr>
          <a:lstStyle/>
          <a:p>
            <a:r>
              <a:rPr lang="zh-TW" altLang="en-US" dirty="0" smtClean="0"/>
              <a:t>引自</a:t>
            </a:r>
            <a:r>
              <a:rPr lang="en-US" altLang="zh-TW" dirty="0" smtClean="0"/>
              <a:t>Bruno </a:t>
            </a:r>
            <a:r>
              <a:rPr lang="en-US" altLang="zh-TW" dirty="0" err="1" smtClean="0"/>
              <a:t>Latour</a:t>
            </a:r>
            <a:r>
              <a:rPr lang="en-US" altLang="zh-TW" dirty="0" smtClean="0"/>
              <a:t>, </a:t>
            </a:r>
            <a:r>
              <a:rPr lang="en-US" altLang="zh-TW" i="1" dirty="0" smtClean="0"/>
              <a:t>Science in Action</a:t>
            </a:r>
            <a:r>
              <a:rPr lang="en-US" altLang="zh-TW" dirty="0" smtClean="0"/>
              <a:t> </a:t>
            </a:r>
            <a:endParaRPr lang="zh-TW" alt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descr="雙面人opinions.JPG"/>
          <p:cNvPicPr>
            <a:picLocks noGrp="1" noChangeAspect="1"/>
          </p:cNvPicPr>
          <p:nvPr>
            <p:ph idx="1"/>
          </p:nvPr>
        </p:nvPicPr>
        <p:blipFill>
          <a:blip r:embed="rId2" cstate="print"/>
          <a:stretch>
            <a:fillRect/>
          </a:stretch>
        </p:blipFill>
        <p:spPr>
          <a:xfrm>
            <a:off x="1043608" y="1844824"/>
            <a:ext cx="7887844" cy="3096344"/>
          </a:xfrm>
        </p:spPr>
      </p:pic>
      <p:sp>
        <p:nvSpPr>
          <p:cNvPr id="4" name="投影片編號版面配置區 3"/>
          <p:cNvSpPr>
            <a:spLocks noGrp="1"/>
          </p:cNvSpPr>
          <p:nvPr>
            <p:ph type="sldNum" sz="quarter" idx="12"/>
          </p:nvPr>
        </p:nvSpPr>
        <p:spPr/>
        <p:txBody>
          <a:bodyPr/>
          <a:lstStyle/>
          <a:p>
            <a:fld id="{4C6F35D6-2F3E-49C4-9DFE-9117A15FA576}" type="slidenum">
              <a:rPr lang="zh-TW" altLang="en-US" smtClean="0"/>
              <a:pPr/>
              <a:t>61</a:t>
            </a:fld>
            <a:endParaRPr lang="zh-TW" alt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內容版面配置區 5" descr="雙面人nature.JPG"/>
          <p:cNvPicPr>
            <a:picLocks noGrp="1" noChangeAspect="1"/>
          </p:cNvPicPr>
          <p:nvPr>
            <p:ph idx="1"/>
          </p:nvPr>
        </p:nvPicPr>
        <p:blipFill>
          <a:blip r:embed="rId2" cstate="print"/>
          <a:stretch>
            <a:fillRect/>
          </a:stretch>
        </p:blipFill>
        <p:spPr>
          <a:xfrm>
            <a:off x="1187624" y="1700808"/>
            <a:ext cx="7656345" cy="3024336"/>
          </a:xfrm>
        </p:spPr>
      </p:pic>
      <p:sp>
        <p:nvSpPr>
          <p:cNvPr id="4" name="投影片編號版面配置區 3"/>
          <p:cNvSpPr>
            <a:spLocks noGrp="1"/>
          </p:cNvSpPr>
          <p:nvPr>
            <p:ph type="sldNum" sz="quarter" idx="12"/>
          </p:nvPr>
        </p:nvSpPr>
        <p:spPr/>
        <p:txBody>
          <a:bodyPr/>
          <a:lstStyle/>
          <a:p>
            <a:fld id="{4C6F35D6-2F3E-49C4-9DFE-9117A15FA576}" type="slidenum">
              <a:rPr lang="zh-TW" altLang="en-US" smtClean="0"/>
              <a:pPr/>
              <a:t>62</a:t>
            </a:fld>
            <a:endParaRPr lang="zh-TW" alt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1432560" y="908720"/>
            <a:ext cx="7406640" cy="3024336"/>
          </a:xfrm>
        </p:spPr>
        <p:style>
          <a:lnRef idx="0">
            <a:schemeClr val="accent3"/>
          </a:lnRef>
          <a:fillRef idx="3">
            <a:schemeClr val="accent3"/>
          </a:fillRef>
          <a:effectRef idx="3">
            <a:schemeClr val="accent3"/>
          </a:effectRef>
          <a:fontRef idx="minor">
            <a:schemeClr val="lt1"/>
          </a:fontRef>
        </p:style>
        <p:txBody>
          <a:bodyPr>
            <a:noAutofit/>
          </a:bodyPr>
          <a:lstStyle/>
          <a:p>
            <a:r>
              <a:rPr lang="zh-TW" altLang="en-US" sz="4400" dirty="0" smtClean="0"/>
              <a:t>（三）科學相關爭議無法由科學知識來解決，是因為：</a:t>
            </a:r>
            <a:r>
              <a:rPr lang="zh-TW" altLang="en-US" sz="4400" dirty="0" smtClean="0">
                <a:solidFill>
                  <a:srgbClr val="FFFF00"/>
                </a:solidFill>
              </a:rPr>
              <a:t>科學知識是爭議的結果，而不是解決爭議的原因。</a:t>
            </a:r>
            <a:endParaRPr lang="zh-TW" altLang="en-US" sz="4400" dirty="0">
              <a:solidFill>
                <a:srgbClr val="FFFF00"/>
              </a:solidFill>
            </a:endParaRPr>
          </a:p>
        </p:txBody>
      </p:sp>
      <p:sp>
        <p:nvSpPr>
          <p:cNvPr id="4" name="投影片編號版面配置區 3"/>
          <p:cNvSpPr>
            <a:spLocks noGrp="1"/>
          </p:cNvSpPr>
          <p:nvPr>
            <p:ph type="sldNum" sz="quarter" idx="12"/>
          </p:nvPr>
        </p:nvSpPr>
        <p:spPr/>
        <p:txBody>
          <a:bodyPr/>
          <a:lstStyle/>
          <a:p>
            <a:fld id="{4C6F35D6-2F3E-49C4-9DFE-9117A15FA576}" type="slidenum">
              <a:rPr lang="zh-TW" altLang="en-US" smtClean="0"/>
              <a:pPr/>
              <a:t>63</a:t>
            </a:fld>
            <a:endParaRPr lang="zh-TW" alt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1259632" y="1700808"/>
            <a:ext cx="7406640" cy="1472184"/>
          </a:xfrm>
        </p:spPr>
        <p:txBody>
          <a:bodyPr/>
          <a:lstStyle/>
          <a:p>
            <a:r>
              <a:rPr lang="zh-TW" altLang="en-US" dirty="0" smtClean="0"/>
              <a:t>（四）從社會爭議性質來看</a:t>
            </a:r>
            <a:r>
              <a:rPr lang="en-US" altLang="zh-TW" dirty="0" smtClean="0"/>
              <a:t>…</a:t>
            </a:r>
            <a:endParaRPr lang="zh-TW" altLang="en-US" dirty="0"/>
          </a:p>
        </p:txBody>
      </p:sp>
      <p:sp>
        <p:nvSpPr>
          <p:cNvPr id="4" name="投影片編號版面配置區 3"/>
          <p:cNvSpPr>
            <a:spLocks noGrp="1"/>
          </p:cNvSpPr>
          <p:nvPr>
            <p:ph type="sldNum" sz="quarter" idx="12"/>
          </p:nvPr>
        </p:nvSpPr>
        <p:spPr/>
        <p:txBody>
          <a:bodyPr/>
          <a:lstStyle/>
          <a:p>
            <a:fld id="{4C6F35D6-2F3E-49C4-9DFE-9117A15FA576}" type="slidenum">
              <a:rPr lang="zh-TW" altLang="en-US" smtClean="0"/>
              <a:pPr/>
              <a:t>64</a:t>
            </a:fld>
            <a:endParaRPr lang="zh-TW" altLang="en-US"/>
          </a:p>
        </p:txBody>
      </p:sp>
      <p:sp>
        <p:nvSpPr>
          <p:cNvPr id="7" name="標題 1"/>
          <p:cNvSpPr txBox="1">
            <a:spLocks/>
          </p:cNvSpPr>
          <p:nvPr/>
        </p:nvSpPr>
        <p:spPr>
          <a:xfrm>
            <a:off x="1115616" y="274638"/>
            <a:ext cx="7818072" cy="1143000"/>
          </a:xfrm>
          <a:prstGeom prst="rect">
            <a:avLst/>
          </a:prstGeom>
        </p:spPr>
        <p:style>
          <a:lnRef idx="1">
            <a:schemeClr val="accent6"/>
          </a:lnRef>
          <a:fillRef idx="2">
            <a:schemeClr val="accent6"/>
          </a:fillRef>
          <a:effectRef idx="1">
            <a:schemeClr val="accent6"/>
          </a:effectRef>
          <a:fontRef idx="minor">
            <a:schemeClr val="dk1"/>
          </a:fontRef>
        </p:style>
        <p:txBody>
          <a:bodyPr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36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n-lt"/>
                <a:ea typeface="+mn-ea"/>
                <a:cs typeface="+mn-cs"/>
              </a:rPr>
              <a:t>科學相關爭議無法以科學知識來解決</a:t>
            </a:r>
            <a:endParaRPr kumimoji="0" lang="zh-TW" altLang="en-US" sz="36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8" y="274638"/>
            <a:ext cx="8100392" cy="1426170"/>
          </a:xfrm>
        </p:spPr>
        <p:txBody>
          <a:bodyPr>
            <a:noAutofit/>
          </a:bodyPr>
          <a:lstStyle/>
          <a:p>
            <a:r>
              <a:rPr lang="zh-TW" altLang="en-US" sz="3600" dirty="0" smtClean="0"/>
              <a:t>問題無法在既有情境得到解決，爭議必然介於已知與未知之間的灰色地帶</a:t>
            </a:r>
            <a:endParaRPr lang="zh-TW" altLang="en-US" sz="3600" dirty="0"/>
          </a:p>
        </p:txBody>
      </p:sp>
      <p:pic>
        <p:nvPicPr>
          <p:cNvPr id="4" name="內容版面配置區 3" descr="灰色地帶.jpg"/>
          <p:cNvPicPr>
            <a:picLocks noGrp="1" noChangeAspect="1"/>
          </p:cNvPicPr>
          <p:nvPr>
            <p:ph idx="1"/>
          </p:nvPr>
        </p:nvPicPr>
        <p:blipFill>
          <a:blip r:embed="rId2" cstate="print"/>
          <a:stretch>
            <a:fillRect/>
          </a:stretch>
        </p:blipFill>
        <p:spPr>
          <a:xfrm>
            <a:off x="1979712" y="1628800"/>
            <a:ext cx="6052645" cy="5229200"/>
          </a:xfrm>
        </p:spPr>
      </p:pic>
      <p:sp>
        <p:nvSpPr>
          <p:cNvPr id="8" name="投影片編號版面配置區 7"/>
          <p:cNvSpPr>
            <a:spLocks noGrp="1"/>
          </p:cNvSpPr>
          <p:nvPr>
            <p:ph type="sldNum" sz="quarter" idx="12"/>
          </p:nvPr>
        </p:nvSpPr>
        <p:spPr/>
        <p:txBody>
          <a:bodyPr/>
          <a:lstStyle/>
          <a:p>
            <a:fld id="{A99E9E2C-8F7A-4810-84AD-EF4F854A6CD4}" type="slidenum">
              <a:rPr lang="zh-TW" altLang="en-US" smtClean="0"/>
              <a:pPr/>
              <a:t>65</a:t>
            </a:fld>
            <a:endParaRPr lang="zh-TW" altLang="en-US"/>
          </a:p>
        </p:txBody>
      </p:sp>
      <p:sp>
        <p:nvSpPr>
          <p:cNvPr id="9" name="頁尾版面配置區 8"/>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descr="十輪傳動1.JPG"/>
          <p:cNvPicPr>
            <a:picLocks noGrp="1" noChangeAspect="1"/>
          </p:cNvPicPr>
          <p:nvPr>
            <p:ph sz="half" idx="1"/>
          </p:nvPr>
        </p:nvPicPr>
        <p:blipFill>
          <a:blip r:embed="rId2" cstate="print">
            <a:grayscl/>
          </a:blip>
          <a:stretch>
            <a:fillRect/>
          </a:stretch>
        </p:blipFill>
        <p:spPr>
          <a:xfrm>
            <a:off x="1403647" y="332656"/>
            <a:ext cx="3264363" cy="2448272"/>
          </a:xfrm>
        </p:spPr>
      </p:pic>
      <p:pic>
        <p:nvPicPr>
          <p:cNvPr id="9" name="內容版面配置區 8" descr="DSC_1907.JPG"/>
          <p:cNvPicPr>
            <a:picLocks noGrp="1" noChangeAspect="1"/>
          </p:cNvPicPr>
          <p:nvPr>
            <p:ph sz="half" idx="2"/>
          </p:nvPr>
        </p:nvPicPr>
        <p:blipFill>
          <a:blip r:embed="rId3" cstate="print">
            <a:grayscl/>
          </a:blip>
          <a:stretch>
            <a:fillRect/>
          </a:stretch>
        </p:blipFill>
        <p:spPr>
          <a:xfrm>
            <a:off x="4860032" y="332656"/>
            <a:ext cx="3657600" cy="2431915"/>
          </a:xfrm>
        </p:spPr>
      </p:pic>
      <p:sp>
        <p:nvSpPr>
          <p:cNvPr id="4" name="投影片編號版面配置區 3"/>
          <p:cNvSpPr>
            <a:spLocks noGrp="1"/>
          </p:cNvSpPr>
          <p:nvPr>
            <p:ph type="sldNum" sz="quarter" idx="12"/>
          </p:nvPr>
        </p:nvSpPr>
        <p:spPr/>
        <p:txBody>
          <a:bodyPr/>
          <a:lstStyle/>
          <a:p>
            <a:fld id="{4C6F35D6-2F3E-49C4-9DFE-9117A15FA576}" type="slidenum">
              <a:rPr lang="zh-TW" altLang="en-US" smtClean="0"/>
              <a:pPr/>
              <a:t>66</a:t>
            </a:fld>
            <a:endParaRPr lang="zh-TW" altLang="en-US"/>
          </a:p>
        </p:txBody>
      </p:sp>
      <p:pic>
        <p:nvPicPr>
          <p:cNvPr id="10" name="圖片 9" descr="37.jpg"/>
          <p:cNvPicPr>
            <a:picLocks noChangeAspect="1"/>
          </p:cNvPicPr>
          <p:nvPr/>
        </p:nvPicPr>
        <p:blipFill>
          <a:blip r:embed="rId4" cstate="print">
            <a:grayscl/>
          </a:blip>
          <a:stretch>
            <a:fillRect/>
          </a:stretch>
        </p:blipFill>
        <p:spPr>
          <a:xfrm>
            <a:off x="1403648" y="2924944"/>
            <a:ext cx="2160240" cy="3638299"/>
          </a:xfrm>
          <a:prstGeom prst="rect">
            <a:avLst/>
          </a:prstGeom>
        </p:spPr>
      </p:pic>
      <p:pic>
        <p:nvPicPr>
          <p:cNvPr id="12" name="圖片 11" descr="P1060811.JPG"/>
          <p:cNvPicPr>
            <a:picLocks noChangeAspect="1"/>
          </p:cNvPicPr>
          <p:nvPr/>
        </p:nvPicPr>
        <p:blipFill>
          <a:blip r:embed="rId5" cstate="print">
            <a:grayscl/>
          </a:blip>
          <a:stretch>
            <a:fillRect/>
          </a:stretch>
        </p:blipFill>
        <p:spPr>
          <a:xfrm>
            <a:off x="3779911" y="2996952"/>
            <a:ext cx="4704523" cy="3528392"/>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4C6F35D6-2F3E-49C4-9DFE-9117A15FA576}" type="slidenum">
              <a:rPr lang="zh-TW" altLang="en-US" smtClean="0"/>
              <a:pPr/>
              <a:t>67</a:t>
            </a:fld>
            <a:endParaRPr lang="zh-TW" altLang="en-US"/>
          </a:p>
        </p:txBody>
      </p:sp>
      <p:sp>
        <p:nvSpPr>
          <p:cNvPr id="5" name="標題 4"/>
          <p:cNvSpPr txBox="1">
            <a:spLocks/>
          </p:cNvSpPr>
          <p:nvPr/>
        </p:nvSpPr>
        <p:spPr>
          <a:xfrm>
            <a:off x="1432560" y="908720"/>
            <a:ext cx="7406640" cy="3024336"/>
          </a:xfrm>
          <a:prstGeom prst="rect">
            <a:avLst/>
          </a:prstGeom>
        </p:spPr>
        <p:style>
          <a:lnRef idx="0">
            <a:schemeClr val="accent3"/>
          </a:lnRef>
          <a:fillRef idx="3">
            <a:schemeClr val="accent3"/>
          </a:fillRef>
          <a:effectRef idx="3">
            <a:schemeClr val="accent3"/>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4400" b="0" i="0" u="none" strike="noStrike" kern="1200" cap="none" spc="0" normalizeH="0" baseline="0" noProof="0" dirty="0" smtClean="0">
                <a:ln>
                  <a:noFill/>
                </a:ln>
                <a:solidFill>
                  <a:schemeClr val="lt1"/>
                </a:solidFill>
                <a:effectLst>
                  <a:outerShdw blurRad="50000" dist="30000" dir="5400000" algn="tl" rotWithShape="0">
                    <a:srgbClr val="000000">
                      <a:alpha val="30000"/>
                    </a:srgbClr>
                  </a:outerShdw>
                </a:effectLst>
                <a:uLnTx/>
                <a:uFillTx/>
                <a:latin typeface="+mn-lt"/>
                <a:ea typeface="+mn-ea"/>
                <a:cs typeface="+mn-cs"/>
              </a:rPr>
              <a:t>（</a:t>
            </a:r>
            <a:r>
              <a:rPr lang="zh-TW" altLang="en-US" sz="4400" dirty="0" smtClean="0">
                <a:effectLst>
                  <a:outerShdw blurRad="50000" dist="30000" dir="5400000" algn="tl" rotWithShape="0">
                    <a:srgbClr val="000000">
                      <a:alpha val="30000"/>
                    </a:srgbClr>
                  </a:outerShdw>
                </a:effectLst>
              </a:rPr>
              <a:t>四</a:t>
            </a:r>
            <a:r>
              <a:rPr kumimoji="0" lang="zh-TW" altLang="en-US" sz="4400" b="0" i="0" u="none" strike="noStrike" kern="1200" cap="none" spc="0" normalizeH="0" baseline="0" noProof="0" dirty="0" smtClean="0">
                <a:ln>
                  <a:noFill/>
                </a:ln>
                <a:solidFill>
                  <a:schemeClr val="lt1"/>
                </a:solidFill>
                <a:effectLst>
                  <a:outerShdw blurRad="50000" dist="30000" dir="5400000" algn="tl" rotWithShape="0">
                    <a:srgbClr val="000000">
                      <a:alpha val="30000"/>
                    </a:srgbClr>
                  </a:outerShdw>
                </a:effectLst>
                <a:uLnTx/>
                <a:uFillTx/>
                <a:latin typeface="+mn-lt"/>
                <a:ea typeface="+mn-ea"/>
                <a:cs typeface="+mn-cs"/>
              </a:rPr>
              <a:t>）科學相關爭議無法由科學知識來解決，是因為：</a:t>
            </a:r>
            <a:r>
              <a:rPr kumimoji="0" lang="zh-TW" altLang="en-US" sz="4400" b="0" i="0" u="none" strike="noStrike" kern="1200" cap="none" spc="0" normalizeH="0" baseline="0" noProof="0" dirty="0" smtClean="0">
                <a:ln>
                  <a:noFill/>
                </a:ln>
                <a:solidFill>
                  <a:srgbClr val="FFFF00"/>
                </a:solidFill>
                <a:effectLst>
                  <a:outerShdw blurRad="50000" dist="30000" dir="5400000" algn="tl" rotWithShape="0">
                    <a:srgbClr val="000000">
                      <a:alpha val="30000"/>
                    </a:srgbClr>
                  </a:outerShdw>
                </a:effectLst>
                <a:uLnTx/>
                <a:uFillTx/>
                <a:latin typeface="+mn-lt"/>
                <a:ea typeface="+mn-ea"/>
                <a:cs typeface="+mn-cs"/>
              </a:rPr>
              <a:t>灰色地帶的爭議不是白色地帶的科學知識所能涵蓋。</a:t>
            </a:r>
            <a:endParaRPr kumimoji="0" lang="zh-TW" altLang="en-US" sz="4400" b="0" i="0" u="none" strike="noStrike" kern="1200" cap="none" spc="0" normalizeH="0" baseline="0" noProof="0" dirty="0">
              <a:ln>
                <a:noFill/>
              </a:ln>
              <a:solidFill>
                <a:srgbClr val="FFFF00"/>
              </a:solidFill>
              <a:effectLst>
                <a:outerShdw blurRad="50000" dist="30000" dir="5400000" algn="tl" rotWithShape="0">
                  <a:srgbClr val="000000">
                    <a:alpha val="3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1259632" y="1700808"/>
            <a:ext cx="7406640" cy="1472184"/>
          </a:xfrm>
        </p:spPr>
        <p:txBody>
          <a:bodyPr/>
          <a:lstStyle/>
          <a:p>
            <a:r>
              <a:rPr lang="zh-TW" altLang="en-US" dirty="0" smtClean="0"/>
              <a:t>（五）從知識的多義性來看</a:t>
            </a:r>
            <a:r>
              <a:rPr lang="en-US" altLang="zh-TW" dirty="0" smtClean="0"/>
              <a:t>…</a:t>
            </a:r>
            <a:endParaRPr lang="zh-TW" altLang="en-US" dirty="0"/>
          </a:p>
        </p:txBody>
      </p:sp>
      <p:sp>
        <p:nvSpPr>
          <p:cNvPr id="2" name="投影片編號版面配置區 1"/>
          <p:cNvSpPr>
            <a:spLocks noGrp="1"/>
          </p:cNvSpPr>
          <p:nvPr>
            <p:ph type="sldNum" sz="quarter" idx="12"/>
          </p:nvPr>
        </p:nvSpPr>
        <p:spPr/>
        <p:txBody>
          <a:bodyPr/>
          <a:lstStyle/>
          <a:p>
            <a:fld id="{4C6F35D6-2F3E-49C4-9DFE-9117A15FA576}" type="slidenum">
              <a:rPr lang="zh-TW" altLang="en-US" smtClean="0"/>
              <a:pPr/>
              <a:t>68</a:t>
            </a:fld>
            <a:endParaRPr lang="zh-TW" altLang="en-US"/>
          </a:p>
        </p:txBody>
      </p:sp>
      <p:sp>
        <p:nvSpPr>
          <p:cNvPr id="6" name="標題 1"/>
          <p:cNvSpPr txBox="1">
            <a:spLocks/>
          </p:cNvSpPr>
          <p:nvPr/>
        </p:nvSpPr>
        <p:spPr>
          <a:xfrm>
            <a:off x="1115616" y="274638"/>
            <a:ext cx="7818072" cy="1143000"/>
          </a:xfrm>
          <a:prstGeom prst="rect">
            <a:avLst/>
          </a:prstGeom>
        </p:spPr>
        <p:style>
          <a:lnRef idx="1">
            <a:schemeClr val="accent6"/>
          </a:lnRef>
          <a:fillRef idx="2">
            <a:schemeClr val="accent6"/>
          </a:fillRef>
          <a:effectRef idx="1">
            <a:schemeClr val="accent6"/>
          </a:effectRef>
          <a:fontRef idx="minor">
            <a:schemeClr val="dk1"/>
          </a:fontRef>
        </p:style>
        <p:txBody>
          <a:bodyPr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36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n-lt"/>
                <a:ea typeface="+mn-ea"/>
                <a:cs typeface="+mn-cs"/>
              </a:rPr>
              <a:t>科學相關爭議無法以科學知識來解決</a:t>
            </a:r>
            <a:endParaRPr kumimoji="0" lang="zh-TW" altLang="en-US" sz="36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nvPr>
        </p:nvGraphicFramePr>
        <p:xfrm>
          <a:off x="755576" y="260648"/>
          <a:ext cx="7890842" cy="6373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12"/>
          </p:nvPr>
        </p:nvSpPr>
        <p:spPr/>
        <p:txBody>
          <a:bodyPr/>
          <a:lstStyle/>
          <a:p>
            <a:fld id="{4C6F35D6-2F3E-49C4-9DFE-9117A15FA576}" type="slidenum">
              <a:rPr lang="zh-TW" altLang="en-US" smtClean="0"/>
              <a:pPr/>
              <a:t>69</a:t>
            </a:fld>
            <a:endParaRPr lang="zh-TW"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a:xfrm>
            <a:off x="1435608" y="274320"/>
            <a:ext cx="7240848" cy="1143000"/>
          </a:xfrm>
        </p:spPr>
        <p:txBody>
          <a:bodyPr>
            <a:normAutofit fontScale="90000"/>
          </a:bodyPr>
          <a:lstStyle/>
          <a:p>
            <a:r>
              <a:rPr lang="zh-TW" altLang="en-US" dirty="0" smtClean="0"/>
              <a:t>科學相關事務為何由警察來管？</a:t>
            </a:r>
            <a:endParaRPr lang="zh-TW" altLang="en-US" dirty="0"/>
          </a:p>
        </p:txBody>
      </p:sp>
      <p:sp>
        <p:nvSpPr>
          <p:cNvPr id="4" name="投影片編號版面配置區 3"/>
          <p:cNvSpPr>
            <a:spLocks noGrp="1"/>
          </p:cNvSpPr>
          <p:nvPr>
            <p:ph type="sldNum" sz="quarter" idx="12"/>
          </p:nvPr>
        </p:nvSpPr>
        <p:spPr/>
        <p:txBody>
          <a:bodyPr/>
          <a:lstStyle/>
          <a:p>
            <a:fld id="{39867B6B-21DC-4FBA-9A05-DFD03CF2C312}" type="slidenum">
              <a:rPr lang="zh-TW" altLang="en-US" smtClean="0">
                <a:solidFill>
                  <a:schemeClr val="tx1"/>
                </a:solidFill>
              </a:rPr>
              <a:pPr/>
              <a:t>7</a:t>
            </a:fld>
            <a:endParaRPr lang="zh-TW" altLang="en-US" dirty="0">
              <a:solidFill>
                <a:schemeClr val="tx1"/>
              </a:solidFill>
            </a:endParaRPr>
          </a:p>
        </p:txBody>
      </p:sp>
      <p:pic>
        <p:nvPicPr>
          <p:cNvPr id="10" name="內容版面配置區 4" descr="image17.png"/>
          <p:cNvPicPr>
            <a:picLocks noChangeAspect="1"/>
          </p:cNvPicPr>
          <p:nvPr/>
        </p:nvPicPr>
        <p:blipFill>
          <a:blip r:embed="rId2" cstate="print"/>
          <a:stretch>
            <a:fillRect/>
          </a:stretch>
        </p:blipFill>
        <p:spPr>
          <a:xfrm>
            <a:off x="1403648" y="1340768"/>
            <a:ext cx="7128792" cy="474473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5" descr="檳榔與愛玉2"/>
          <p:cNvPicPr>
            <a:picLocks noGrp="1" noChangeAspect="1" noChangeArrowheads="1"/>
          </p:cNvPicPr>
          <p:nvPr>
            <p:ph/>
          </p:nvPr>
        </p:nvPicPr>
        <p:blipFill>
          <a:blip r:embed="rId2" cstate="print"/>
          <a:srcRect/>
          <a:stretch>
            <a:fillRect/>
          </a:stretch>
        </p:blipFill>
        <p:spPr>
          <a:xfrm>
            <a:off x="1259632" y="908720"/>
            <a:ext cx="7595748" cy="5697177"/>
          </a:xfrm>
          <a:prstGeom prst="rect">
            <a:avLst/>
          </a:prstGeom>
          <a:ln>
            <a:noFill/>
          </a:ln>
          <a:effectLst>
            <a:outerShdw blurRad="292100" dist="139700" dir="2700000" algn="tl" rotWithShape="0">
              <a:srgbClr val="333333">
                <a:alpha val="65000"/>
              </a:srgbClr>
            </a:outerShdw>
          </a:effectLst>
        </p:spPr>
      </p:pic>
      <p:sp>
        <p:nvSpPr>
          <p:cNvPr id="4" name="文字方塊 3"/>
          <p:cNvSpPr txBox="1"/>
          <p:nvPr/>
        </p:nvSpPr>
        <p:spPr>
          <a:xfrm>
            <a:off x="1403648" y="188640"/>
            <a:ext cx="3096344" cy="523220"/>
          </a:xfrm>
          <a:prstGeom prst="rect">
            <a:avLst/>
          </a:prstGeom>
          <a:noFill/>
        </p:spPr>
        <p:txBody>
          <a:bodyPr wrap="square" rtlCol="0">
            <a:spAutoFit/>
          </a:bodyPr>
          <a:lstStyle/>
          <a:p>
            <a:r>
              <a:rPr lang="zh-TW" altLang="en-US" sz="2800" dirty="0" smtClean="0"/>
              <a:t>檳榔的對抗性知識</a:t>
            </a:r>
            <a:endParaRPr lang="zh-TW" altLang="en-US" sz="28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A173C319-CD93-4F3D-B4FE-3C087FAF50A5}" type="slidenum">
              <a:rPr lang="en-US" altLang="zh-TW" smtClean="0"/>
              <a:pPr/>
              <a:t>71</a:t>
            </a:fld>
            <a:endParaRPr lang="en-US" altLang="zh-TW"/>
          </a:p>
        </p:txBody>
      </p:sp>
      <p:pic>
        <p:nvPicPr>
          <p:cNvPr id="4" name="Picture 5" descr="P1020399"/>
          <p:cNvPicPr>
            <a:picLocks noChangeAspect="1" noChangeArrowheads="1"/>
          </p:cNvPicPr>
          <p:nvPr/>
        </p:nvPicPr>
        <p:blipFill>
          <a:blip r:embed="rId2" cstate="print"/>
          <a:srcRect/>
          <a:stretch>
            <a:fillRect/>
          </a:stretch>
        </p:blipFill>
        <p:spPr>
          <a:xfrm>
            <a:off x="1547664" y="332656"/>
            <a:ext cx="2664296" cy="1998222"/>
          </a:xfrm>
          <a:prstGeom prst="rect">
            <a:avLst/>
          </a:prstGeom>
          <a:noFill/>
          <a:ln/>
        </p:spPr>
      </p:pic>
      <p:pic>
        <p:nvPicPr>
          <p:cNvPr id="5" name="Picture 8" descr="DSCN9929"/>
          <p:cNvPicPr>
            <a:picLocks noChangeAspect="1" noChangeArrowheads="1"/>
          </p:cNvPicPr>
          <p:nvPr/>
        </p:nvPicPr>
        <p:blipFill>
          <a:blip r:embed="rId3" cstate="print"/>
          <a:srcRect/>
          <a:stretch>
            <a:fillRect/>
          </a:stretch>
        </p:blipFill>
        <p:spPr>
          <a:xfrm>
            <a:off x="4499992" y="332656"/>
            <a:ext cx="2664296" cy="1998684"/>
          </a:xfrm>
          <a:prstGeom prst="rect">
            <a:avLst/>
          </a:prstGeom>
          <a:noFill/>
          <a:ln/>
        </p:spPr>
      </p:pic>
      <p:pic>
        <p:nvPicPr>
          <p:cNvPr id="6" name="Picture 5" descr="P1010290"/>
          <p:cNvPicPr>
            <a:picLocks noChangeAspect="1" noChangeArrowheads="1"/>
          </p:cNvPicPr>
          <p:nvPr/>
        </p:nvPicPr>
        <p:blipFill>
          <a:blip r:embed="rId4" cstate="print"/>
          <a:srcRect/>
          <a:stretch>
            <a:fillRect/>
          </a:stretch>
        </p:blipFill>
        <p:spPr>
          <a:xfrm>
            <a:off x="2843808" y="2564904"/>
            <a:ext cx="2736304" cy="2052228"/>
          </a:xfrm>
          <a:prstGeom prst="rect">
            <a:avLst/>
          </a:prstGeom>
          <a:noFill/>
          <a:ln/>
        </p:spPr>
      </p:pic>
      <p:pic>
        <p:nvPicPr>
          <p:cNvPr id="7" name="Picture 6" descr="L1040693"/>
          <p:cNvPicPr>
            <a:picLocks noChangeAspect="1" noChangeArrowheads="1"/>
          </p:cNvPicPr>
          <p:nvPr/>
        </p:nvPicPr>
        <p:blipFill>
          <a:blip r:embed="rId5" cstate="print"/>
          <a:srcRect/>
          <a:stretch>
            <a:fillRect/>
          </a:stretch>
        </p:blipFill>
        <p:spPr>
          <a:xfrm>
            <a:off x="5076056" y="4653136"/>
            <a:ext cx="2747797" cy="2060848"/>
          </a:xfrm>
          <a:prstGeom prst="rect">
            <a:avLst/>
          </a:prstGeom>
          <a:noFill/>
          <a:ln/>
        </p:spPr>
      </p:pic>
      <p:pic>
        <p:nvPicPr>
          <p:cNvPr id="8" name="Picture 5" descr="DSCN8895"/>
          <p:cNvPicPr>
            <a:picLocks noChangeAspect="1" noChangeArrowheads="1"/>
          </p:cNvPicPr>
          <p:nvPr/>
        </p:nvPicPr>
        <p:blipFill>
          <a:blip r:embed="rId6" cstate="print"/>
          <a:srcRect/>
          <a:stretch>
            <a:fillRect/>
          </a:stretch>
        </p:blipFill>
        <p:spPr>
          <a:xfrm>
            <a:off x="6084168" y="2492896"/>
            <a:ext cx="2714812" cy="2036912"/>
          </a:xfrm>
          <a:prstGeom prst="rect">
            <a:avLst/>
          </a:prstGeom>
          <a:noFill/>
          <a:ln/>
        </p:spPr>
      </p:pic>
      <p:pic>
        <p:nvPicPr>
          <p:cNvPr id="9" name="圖片 8" descr="S-G.jpg"/>
          <p:cNvPicPr>
            <a:picLocks noChangeAspect="1"/>
          </p:cNvPicPr>
          <p:nvPr/>
        </p:nvPicPr>
        <p:blipFill>
          <a:blip r:embed="rId7" cstate="print"/>
          <a:stretch>
            <a:fillRect/>
          </a:stretch>
        </p:blipFill>
        <p:spPr>
          <a:xfrm>
            <a:off x="1979712" y="4653136"/>
            <a:ext cx="2655125" cy="1988839"/>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4C6F35D6-2F3E-49C4-9DFE-9117A15FA576}" type="slidenum">
              <a:rPr lang="zh-TW" altLang="en-US" smtClean="0"/>
              <a:pPr/>
              <a:t>72</a:t>
            </a:fld>
            <a:endParaRPr lang="zh-TW" altLang="en-US"/>
          </a:p>
        </p:txBody>
      </p:sp>
      <p:sp>
        <p:nvSpPr>
          <p:cNvPr id="5" name="標題 4"/>
          <p:cNvSpPr txBox="1">
            <a:spLocks/>
          </p:cNvSpPr>
          <p:nvPr/>
        </p:nvSpPr>
        <p:spPr>
          <a:xfrm>
            <a:off x="1432560" y="908720"/>
            <a:ext cx="7406640" cy="3600400"/>
          </a:xfrm>
          <a:prstGeom prst="rect">
            <a:avLst/>
          </a:prstGeom>
        </p:spPr>
        <p:style>
          <a:lnRef idx="0">
            <a:schemeClr val="accent3"/>
          </a:lnRef>
          <a:fillRef idx="3">
            <a:schemeClr val="accent3"/>
          </a:fillRef>
          <a:effectRef idx="3">
            <a:schemeClr val="accent3"/>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4400" b="0" i="0" u="none" strike="noStrike" kern="1200" cap="none" spc="0" normalizeH="0" baseline="0" noProof="0" dirty="0" smtClean="0">
                <a:ln>
                  <a:noFill/>
                </a:ln>
                <a:solidFill>
                  <a:schemeClr val="lt1"/>
                </a:solidFill>
                <a:effectLst>
                  <a:outerShdw blurRad="50000" dist="30000" dir="5400000" algn="tl" rotWithShape="0">
                    <a:srgbClr val="000000">
                      <a:alpha val="30000"/>
                    </a:srgbClr>
                  </a:outerShdw>
                </a:effectLst>
                <a:uLnTx/>
                <a:uFillTx/>
                <a:latin typeface="+mn-lt"/>
                <a:ea typeface="+mn-ea"/>
                <a:cs typeface="+mn-cs"/>
              </a:rPr>
              <a:t>（</a:t>
            </a:r>
            <a:r>
              <a:rPr lang="zh-TW" altLang="en-US" sz="4400" noProof="0" dirty="0" smtClean="0">
                <a:effectLst>
                  <a:outerShdw blurRad="50000" dist="30000" dir="5400000" algn="tl" rotWithShape="0">
                    <a:srgbClr val="000000">
                      <a:alpha val="30000"/>
                    </a:srgbClr>
                  </a:outerShdw>
                </a:effectLst>
              </a:rPr>
              <a:t>五</a:t>
            </a:r>
            <a:r>
              <a:rPr kumimoji="0" lang="zh-TW" altLang="en-US" sz="4400" b="0" i="0" u="none" strike="noStrike" kern="1200" cap="none" spc="0" normalizeH="0" baseline="0" noProof="0" dirty="0" smtClean="0">
                <a:ln>
                  <a:noFill/>
                </a:ln>
                <a:solidFill>
                  <a:schemeClr val="lt1"/>
                </a:solidFill>
                <a:effectLst>
                  <a:outerShdw blurRad="50000" dist="30000" dir="5400000" algn="tl" rotWithShape="0">
                    <a:srgbClr val="000000">
                      <a:alpha val="30000"/>
                    </a:srgbClr>
                  </a:outerShdw>
                </a:effectLst>
                <a:uLnTx/>
                <a:uFillTx/>
                <a:latin typeface="+mn-lt"/>
                <a:ea typeface="+mn-ea"/>
                <a:cs typeface="+mn-cs"/>
              </a:rPr>
              <a:t>）科學相關爭議無法由科學知識來解決，是因為：</a:t>
            </a:r>
            <a:r>
              <a:rPr kumimoji="0" lang="zh-TW" altLang="en-US" sz="4400" b="0" i="0" u="none" strike="noStrike" kern="1200" cap="none" spc="0" normalizeH="0" baseline="0" noProof="0" dirty="0" smtClean="0">
                <a:ln>
                  <a:noFill/>
                </a:ln>
                <a:solidFill>
                  <a:srgbClr val="FFFF00"/>
                </a:solidFill>
                <a:effectLst>
                  <a:outerShdw blurRad="50000" dist="30000" dir="5400000" algn="tl" rotWithShape="0">
                    <a:srgbClr val="000000">
                      <a:alpha val="30000"/>
                    </a:srgbClr>
                  </a:outerShdw>
                </a:effectLst>
                <a:uLnTx/>
                <a:uFillTx/>
                <a:latin typeface="+mn-lt"/>
                <a:ea typeface="+mn-ea"/>
                <a:cs typeface="+mn-cs"/>
              </a:rPr>
              <a:t>各種立場的行動者都能找到支持其關心或利益的科學知識來相互競爭。</a:t>
            </a:r>
            <a:endParaRPr kumimoji="0" lang="zh-TW" altLang="en-US" sz="4400" b="0" i="0" u="none" strike="noStrike" kern="1200" cap="none" spc="0" normalizeH="0" baseline="0" noProof="0" dirty="0">
              <a:ln>
                <a:noFill/>
              </a:ln>
              <a:solidFill>
                <a:srgbClr val="FFFF00"/>
              </a:solidFill>
              <a:effectLst>
                <a:outerShdw blurRad="50000" dist="30000" dir="5400000" algn="tl" rotWithShape="0">
                  <a:srgbClr val="000000">
                    <a:alpha val="3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zh-TW" altLang="en-US" dirty="0" smtClean="0"/>
              <a:t>結論之一</a:t>
            </a:r>
            <a:endParaRPr lang="zh-TW" altLang="en-US" dirty="0"/>
          </a:p>
        </p:txBody>
      </p:sp>
      <p:sp>
        <p:nvSpPr>
          <p:cNvPr id="3" name="內容版面配置區 2"/>
          <p:cNvSpPr>
            <a:spLocks noGrp="1"/>
          </p:cNvSpPr>
          <p:nvPr>
            <p:ph idx="1"/>
          </p:nvPr>
        </p:nvSpPr>
        <p:spPr>
          <a:xfrm>
            <a:off x="1115616" y="1700808"/>
            <a:ext cx="7818072" cy="4752528"/>
          </a:xfrm>
        </p:spPr>
        <p:txBody>
          <a:bodyPr/>
          <a:lstStyle/>
          <a:p>
            <a:pPr>
              <a:buFont typeface="Wingdings" pitchFamily="2" charset="2"/>
              <a:buChar char="n"/>
            </a:pPr>
            <a:r>
              <a:rPr lang="zh-TW" altLang="en-US" dirty="0" smtClean="0"/>
              <a:t>科學知識的單純性 </a:t>
            </a:r>
            <a:r>
              <a:rPr lang="en-US" altLang="zh-TW" dirty="0" smtClean="0"/>
              <a:t>vs. </a:t>
            </a:r>
            <a:r>
              <a:rPr lang="zh-TW" altLang="en-US" dirty="0" smtClean="0"/>
              <a:t>社會爭議複雜度</a:t>
            </a:r>
            <a:endParaRPr lang="en-US" altLang="zh-TW" dirty="0" smtClean="0"/>
          </a:p>
          <a:p>
            <a:pPr>
              <a:buFont typeface="Wingdings" pitchFamily="2" charset="2"/>
              <a:buChar char="n"/>
            </a:pPr>
            <a:r>
              <a:rPr lang="zh-TW" altLang="en-US" dirty="0" smtClean="0"/>
              <a:t>科學知識為「物」</a:t>
            </a:r>
            <a:r>
              <a:rPr lang="en-US" altLang="zh-TW" dirty="0" smtClean="0"/>
              <a:t>vs. </a:t>
            </a:r>
            <a:r>
              <a:rPr lang="zh-TW" altLang="en-US" dirty="0" smtClean="0"/>
              <a:t>文化之「天人物我」</a:t>
            </a:r>
            <a:endParaRPr lang="en-US" altLang="zh-TW" dirty="0" smtClean="0"/>
          </a:p>
          <a:p>
            <a:pPr>
              <a:buFont typeface="Wingdings" pitchFamily="2" charset="2"/>
              <a:buChar char="n"/>
            </a:pPr>
            <a:r>
              <a:rPr lang="zh-TW" altLang="en-US" dirty="0" smtClean="0"/>
              <a:t>科學知識是真理 </a:t>
            </a:r>
            <a:r>
              <a:rPr lang="en-US" altLang="zh-TW" dirty="0" smtClean="0"/>
              <a:t>vs. </a:t>
            </a:r>
            <a:r>
              <a:rPr lang="zh-TW" altLang="en-US" dirty="0" smtClean="0"/>
              <a:t>科學知識是勝利宣言</a:t>
            </a:r>
            <a:endParaRPr lang="en-US" altLang="zh-TW" dirty="0" smtClean="0"/>
          </a:p>
          <a:p>
            <a:pPr>
              <a:buFont typeface="Wingdings" pitchFamily="2" charset="2"/>
              <a:buChar char="n"/>
            </a:pPr>
            <a:r>
              <a:rPr lang="zh-TW" altLang="en-US" dirty="0" smtClean="0"/>
              <a:t>科學知識是確定 </a:t>
            </a:r>
            <a:r>
              <a:rPr lang="en-US" altLang="zh-TW" dirty="0" smtClean="0"/>
              <a:t>vs. </a:t>
            </a:r>
            <a:r>
              <a:rPr lang="zh-TW" altLang="en-US" dirty="0" smtClean="0"/>
              <a:t>科學爭議是灰色地帶</a:t>
            </a:r>
            <a:endParaRPr lang="en-US" altLang="zh-TW" dirty="0" smtClean="0"/>
          </a:p>
          <a:p>
            <a:pPr>
              <a:buFont typeface="Wingdings" pitchFamily="2" charset="2"/>
              <a:buChar char="n"/>
            </a:pPr>
            <a:r>
              <a:rPr lang="zh-TW" altLang="en-US" dirty="0" smtClean="0"/>
              <a:t>科學知識是唯一 </a:t>
            </a:r>
            <a:r>
              <a:rPr lang="en-US" altLang="zh-TW" dirty="0" smtClean="0"/>
              <a:t>vs. </a:t>
            </a:r>
            <a:r>
              <a:rPr lang="zh-TW" altLang="en-US" dirty="0" smtClean="0"/>
              <a:t>科學知識是多義</a:t>
            </a:r>
            <a:endParaRPr lang="en-US" altLang="zh-TW" dirty="0" smtClean="0"/>
          </a:p>
          <a:p>
            <a:pPr>
              <a:buNone/>
            </a:pPr>
            <a:endParaRPr lang="en-US" altLang="zh-TW" dirty="0" smtClean="0"/>
          </a:p>
          <a:p>
            <a:pPr>
              <a:spcBef>
                <a:spcPts val="1800"/>
              </a:spcBef>
              <a:buFont typeface="Wingdings" pitchFamily="2" charset="2"/>
              <a:buChar char="n"/>
            </a:pPr>
            <a:r>
              <a:rPr lang="zh-TW" altLang="en-US" dirty="0" smtClean="0">
                <a:solidFill>
                  <a:srgbClr val="C00000"/>
                </a:solidFill>
              </a:rPr>
              <a:t>科學</a:t>
            </a:r>
            <a:r>
              <a:rPr lang="zh-TW" altLang="en-US" dirty="0" smtClean="0">
                <a:solidFill>
                  <a:srgbClr val="C00000"/>
                </a:solidFill>
              </a:rPr>
              <a:t>具有</a:t>
            </a:r>
            <a:r>
              <a:rPr lang="zh-TW" altLang="en-US" dirty="0" smtClean="0">
                <a:solidFill>
                  <a:srgbClr val="C00000"/>
                </a:solidFill>
              </a:rPr>
              <a:t>文化性、</a:t>
            </a:r>
            <a:r>
              <a:rPr lang="zh-TW" altLang="en-US" dirty="0" smtClean="0">
                <a:solidFill>
                  <a:srgbClr val="C00000"/>
                </a:solidFill>
              </a:rPr>
              <a:t>社會性、政治性</a:t>
            </a:r>
            <a:r>
              <a:rPr lang="zh-TW" altLang="en-US" dirty="0" smtClean="0">
                <a:solidFill>
                  <a:srgbClr val="C00000"/>
                </a:solidFill>
              </a:rPr>
              <a:t>、公共性。</a:t>
            </a:r>
            <a:endParaRPr lang="en-US" altLang="zh-TW" dirty="0" smtClean="0">
              <a:solidFill>
                <a:srgbClr val="C00000"/>
              </a:solidFill>
            </a:endParaRPr>
          </a:p>
          <a:p>
            <a:endParaRPr lang="zh-TW" altLang="en-US" dirty="0"/>
          </a:p>
        </p:txBody>
      </p:sp>
      <p:sp>
        <p:nvSpPr>
          <p:cNvPr id="4" name="投影片編號版面配置區 3"/>
          <p:cNvSpPr>
            <a:spLocks noGrp="1"/>
          </p:cNvSpPr>
          <p:nvPr>
            <p:ph type="sldNum" sz="quarter" idx="12"/>
          </p:nvPr>
        </p:nvSpPr>
        <p:spPr/>
        <p:txBody>
          <a:bodyPr/>
          <a:lstStyle/>
          <a:p>
            <a:fld id="{4C6F35D6-2F3E-49C4-9DFE-9117A15FA576}" type="slidenum">
              <a:rPr lang="zh-TW" altLang="en-US" smtClean="0"/>
              <a:pPr/>
              <a:t>73</a:t>
            </a:fld>
            <a:endParaRPr lang="zh-TW" altLang="en-US"/>
          </a:p>
        </p:txBody>
      </p:sp>
      <p:sp>
        <p:nvSpPr>
          <p:cNvPr id="5" name="向下箭號 4"/>
          <p:cNvSpPr/>
          <p:nvPr/>
        </p:nvSpPr>
        <p:spPr>
          <a:xfrm>
            <a:off x="4283968" y="4581128"/>
            <a:ext cx="1080120" cy="576064"/>
          </a:xfrm>
          <a:prstGeom prst="downArrow">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bodyPr>
          <a:lstStyle/>
          <a:p>
            <a:r>
              <a:rPr lang="zh-TW" altLang="en-US" kern="100" dirty="0" smtClean="0">
                <a:latin typeface="Times New Roman"/>
                <a:ea typeface="新細明體"/>
                <a:cs typeface="Times New Roman"/>
              </a:rPr>
              <a:t>結論之二：</a:t>
            </a:r>
            <a:endParaRPr lang="zh-TW" altLang="en-US" dirty="0"/>
          </a:p>
        </p:txBody>
      </p:sp>
      <p:sp>
        <p:nvSpPr>
          <p:cNvPr id="3" name="內容版面配置區 2"/>
          <p:cNvSpPr>
            <a:spLocks noGrp="1"/>
          </p:cNvSpPr>
          <p:nvPr>
            <p:ph idx="1"/>
          </p:nvPr>
        </p:nvSpPr>
        <p:spPr>
          <a:xfrm>
            <a:off x="1435608" y="1700808"/>
            <a:ext cx="7498080" cy="4547592"/>
          </a:xfrm>
        </p:spPr>
        <p:txBody>
          <a:bodyPr/>
          <a:lstStyle/>
          <a:p>
            <a:pPr>
              <a:buFont typeface="Wingdings" pitchFamily="2" charset="2"/>
              <a:buChar char="n"/>
            </a:pPr>
            <a:r>
              <a:rPr lang="zh-TW" altLang="zh-TW" kern="100" dirty="0" smtClean="0">
                <a:solidFill>
                  <a:srgbClr val="C00000"/>
                </a:solidFill>
                <a:ea typeface="標楷體"/>
                <a:cs typeface="Times New Roman"/>
              </a:rPr>
              <a:t>要創造一個沒有政治的神話一般的宇宙，就像要創造一個在其中沒有任何人需要工作或吃飯、沒有愛憎、不用睡眠的宇宙一樣虛假。</a:t>
            </a:r>
            <a:r>
              <a:rPr lang="zh-TW" altLang="en-US" kern="100" dirty="0" smtClean="0">
                <a:ea typeface="標楷體"/>
                <a:cs typeface="Times New Roman"/>
              </a:rPr>
              <a:t>（</a:t>
            </a:r>
            <a:r>
              <a:rPr lang="en-US" altLang="zh-TW" kern="100" dirty="0" smtClean="0">
                <a:ea typeface="標楷體"/>
                <a:cs typeface="Times New Roman"/>
              </a:rPr>
              <a:t>Edward Said</a:t>
            </a:r>
            <a:r>
              <a:rPr lang="zh-TW" altLang="en-US" kern="100" dirty="0" smtClean="0">
                <a:ea typeface="標楷體"/>
                <a:cs typeface="Times New Roman"/>
              </a:rPr>
              <a:t>）</a:t>
            </a:r>
            <a:endParaRPr lang="en-US" altLang="zh-TW" kern="100" dirty="0" smtClean="0">
              <a:ea typeface="標楷體"/>
              <a:cs typeface="Times New Roman"/>
            </a:endParaRPr>
          </a:p>
          <a:p>
            <a:pPr>
              <a:spcBef>
                <a:spcPts val="1800"/>
              </a:spcBef>
              <a:buFont typeface="Wingdings" pitchFamily="2" charset="2"/>
              <a:buChar char="n"/>
            </a:pPr>
            <a:r>
              <a:rPr lang="zh-TW" altLang="zh-TW" kern="100" dirty="0" smtClean="0">
                <a:latin typeface="Times New Roman"/>
                <a:ea typeface="新細明體"/>
                <a:cs typeface="Times New Roman"/>
              </a:rPr>
              <a:t>排除民眾參與</a:t>
            </a:r>
            <a:r>
              <a:rPr lang="zh-TW" altLang="en-US" kern="100" dirty="0" smtClean="0">
                <a:latin typeface="Times New Roman"/>
                <a:ea typeface="新細明體"/>
                <a:cs typeface="Times New Roman"/>
              </a:rPr>
              <a:t>的科學相關的公共事務</a:t>
            </a:r>
            <a:r>
              <a:rPr lang="zh-TW" altLang="zh-TW" kern="100" dirty="0" smtClean="0">
                <a:latin typeface="Times New Roman"/>
                <a:ea typeface="新細明體"/>
                <a:cs typeface="Times New Roman"/>
              </a:rPr>
              <a:t>，也</a:t>
            </a:r>
            <a:r>
              <a:rPr lang="zh-TW" altLang="en-US" kern="100" dirty="0" smtClean="0">
                <a:latin typeface="Times New Roman"/>
                <a:ea typeface="新細明體"/>
                <a:cs typeface="Times New Roman"/>
              </a:rPr>
              <a:t>無視</a:t>
            </a:r>
            <a:r>
              <a:rPr lang="zh-TW" altLang="zh-TW" kern="100" dirty="0" smtClean="0">
                <a:latin typeface="Times New Roman"/>
                <a:ea typeface="新細明體"/>
                <a:cs typeface="Times New Roman"/>
              </a:rPr>
              <a:t>人民</a:t>
            </a:r>
            <a:r>
              <a:rPr lang="zh-TW" altLang="en-US" kern="100" dirty="0" smtClean="0">
                <a:latin typeface="Times New Roman"/>
                <a:ea typeface="新細明體"/>
                <a:cs typeface="Times New Roman"/>
              </a:rPr>
              <a:t>的</a:t>
            </a:r>
            <a:r>
              <a:rPr lang="zh-TW" altLang="zh-TW" kern="100" dirty="0" smtClean="0">
                <a:latin typeface="Times New Roman"/>
                <a:ea typeface="新細明體"/>
                <a:cs typeface="Times New Roman"/>
              </a:rPr>
              <a:t>生活，而僅以科學數據來決定，</a:t>
            </a:r>
            <a:r>
              <a:rPr lang="zh-TW" altLang="zh-TW" kern="100" dirty="0" smtClean="0">
                <a:latin typeface="Times New Roman"/>
                <a:ea typeface="新細明體"/>
                <a:cs typeface="Times New Roman"/>
              </a:rPr>
              <a:t>就</a:t>
            </a:r>
            <a:r>
              <a:rPr lang="zh-TW" altLang="en-US" kern="100" dirty="0" smtClean="0">
                <a:latin typeface="Times New Roman"/>
                <a:ea typeface="新細明體"/>
                <a:cs typeface="Times New Roman"/>
              </a:rPr>
              <a:t>會</a:t>
            </a:r>
            <a:r>
              <a:rPr lang="zh-TW" altLang="zh-TW" kern="100" dirty="0" smtClean="0">
                <a:latin typeface="Times New Roman"/>
                <a:ea typeface="新細明體"/>
                <a:cs typeface="Times New Roman"/>
              </a:rPr>
              <a:t>是</a:t>
            </a:r>
            <a:r>
              <a:rPr lang="zh-TW" altLang="zh-TW" kern="100" dirty="0" smtClean="0">
                <a:latin typeface="Times New Roman"/>
                <a:ea typeface="新細明體"/>
                <a:cs typeface="Times New Roman"/>
              </a:rPr>
              <a:t>一個虛假的宇宙。</a:t>
            </a:r>
            <a:endParaRPr lang="zh-TW" altLang="en-US" dirty="0"/>
          </a:p>
        </p:txBody>
      </p:sp>
      <p:sp>
        <p:nvSpPr>
          <p:cNvPr id="7" name="投影片編號版面配置區 6"/>
          <p:cNvSpPr>
            <a:spLocks noGrp="1"/>
          </p:cNvSpPr>
          <p:nvPr>
            <p:ph type="sldNum" sz="quarter" idx="12"/>
          </p:nvPr>
        </p:nvSpPr>
        <p:spPr/>
        <p:txBody>
          <a:bodyPr/>
          <a:lstStyle/>
          <a:p>
            <a:fld id="{A99E9E2C-8F7A-4810-84AD-EF4F854A6CD4}" type="slidenum">
              <a:rPr lang="zh-TW" altLang="en-US" smtClean="0"/>
              <a:pPr/>
              <a:t>74</a:t>
            </a:fld>
            <a:endParaRPr lang="zh-TW" altLang="en-US"/>
          </a:p>
        </p:txBody>
      </p:sp>
      <p:sp>
        <p:nvSpPr>
          <p:cNvPr id="8" name="頁尾版面配置區 7"/>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403648" y="1484784"/>
            <a:ext cx="7407275" cy="1471612"/>
          </a:xfrm>
        </p:spPr>
        <p:style>
          <a:lnRef idx="1">
            <a:schemeClr val="accent4"/>
          </a:lnRef>
          <a:fillRef idx="2">
            <a:schemeClr val="accent4"/>
          </a:fillRef>
          <a:effectRef idx="1">
            <a:schemeClr val="accent4"/>
          </a:effectRef>
          <a:fontRef idx="minor">
            <a:schemeClr val="dk1"/>
          </a:fontRef>
        </p:style>
        <p:txBody>
          <a:bodyPr/>
          <a:lstStyle/>
          <a:p>
            <a:pPr fontAlgn="auto">
              <a:spcAft>
                <a:spcPts val="0"/>
              </a:spcAft>
              <a:defRPr/>
            </a:pPr>
            <a:r>
              <a:rPr lang="zh-TW" altLang="en-US" dirty="0" smtClean="0">
                <a:solidFill>
                  <a:schemeClr val="tx2">
                    <a:satMod val="130000"/>
                  </a:schemeClr>
                </a:solidFill>
              </a:rPr>
              <a:t>番外篇：</a:t>
            </a:r>
            <a:r>
              <a:rPr lang="en-US" altLang="zh-TW" dirty="0" smtClean="0">
                <a:solidFill>
                  <a:schemeClr val="tx2">
                    <a:satMod val="130000"/>
                  </a:schemeClr>
                </a:solidFill>
              </a:rPr>
              <a:t/>
            </a:r>
            <a:br>
              <a:rPr lang="en-US" altLang="zh-TW" dirty="0" smtClean="0">
                <a:solidFill>
                  <a:schemeClr val="tx2">
                    <a:satMod val="130000"/>
                  </a:schemeClr>
                </a:solidFill>
              </a:rPr>
            </a:br>
            <a:r>
              <a:rPr lang="zh-TW" altLang="en-US" dirty="0" smtClean="0">
                <a:solidFill>
                  <a:schemeClr val="tx2">
                    <a:satMod val="130000"/>
                  </a:schemeClr>
                </a:solidFill>
              </a:rPr>
              <a:t>我們教</a:t>
            </a:r>
            <a:r>
              <a:rPr lang="zh-TW" altLang="en-US" dirty="0">
                <a:solidFill>
                  <a:schemeClr val="tx2">
                    <a:satMod val="130000"/>
                  </a:schemeClr>
                </a:solidFill>
              </a:rPr>
              <a:t>出什麼樣</a:t>
            </a:r>
            <a:r>
              <a:rPr lang="zh-TW" altLang="en-US" dirty="0" smtClean="0">
                <a:solidFill>
                  <a:schemeClr val="tx2">
                    <a:satMod val="130000"/>
                  </a:schemeClr>
                </a:solidFill>
              </a:rPr>
              <a:t>的科技專家</a:t>
            </a:r>
            <a:r>
              <a:rPr lang="zh-TW" altLang="en-US" dirty="0">
                <a:solidFill>
                  <a:schemeClr val="tx2">
                    <a:satMod val="130000"/>
                  </a:schemeClr>
                </a:solidFill>
              </a:rPr>
              <a:t>？</a:t>
            </a:r>
          </a:p>
        </p:txBody>
      </p:sp>
      <p:sp>
        <p:nvSpPr>
          <p:cNvPr id="4" name="投影片編號版面配置區 3"/>
          <p:cNvSpPr>
            <a:spLocks noGrp="1"/>
          </p:cNvSpPr>
          <p:nvPr>
            <p:ph type="sldNum" sz="quarter" idx="12"/>
          </p:nvPr>
        </p:nvSpPr>
        <p:spPr/>
        <p:txBody>
          <a:bodyPr/>
          <a:lstStyle/>
          <a:p>
            <a:fld id="{4C6F35D6-2F3E-49C4-9DFE-9117A15FA576}" type="slidenum">
              <a:rPr lang="zh-TW" altLang="en-US" smtClean="0"/>
              <a:pPr/>
              <a:t>75</a:t>
            </a:fld>
            <a:endParaRPr lang="zh-TW"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42988" y="188913"/>
            <a:ext cx="7643812" cy="1228725"/>
          </a:xfrm>
        </p:spPr>
        <p:txBody>
          <a:bodyPr/>
          <a:lstStyle/>
          <a:p>
            <a:pPr fontAlgn="auto">
              <a:spcAft>
                <a:spcPts val="0"/>
              </a:spcAft>
              <a:defRPr/>
            </a:pPr>
            <a:r>
              <a:rPr lang="zh-TW" altLang="en-US" sz="3200" dirty="0">
                <a:solidFill>
                  <a:schemeClr val="tx2">
                    <a:satMod val="130000"/>
                  </a:schemeClr>
                </a:solidFill>
              </a:rPr>
              <a:t>我當老闆時和一位來</a:t>
            </a:r>
            <a:r>
              <a:rPr lang="zh-TW" altLang="en-US" sz="3200" dirty="0" smtClean="0">
                <a:solidFill>
                  <a:schemeClr val="tx2">
                    <a:satMod val="130000"/>
                  </a:schemeClr>
                </a:solidFill>
              </a:rPr>
              <a:t>應徵的年輕工程師面談</a:t>
            </a:r>
            <a:r>
              <a:rPr lang="zh-TW" altLang="en-US" sz="3200" dirty="0">
                <a:solidFill>
                  <a:schemeClr val="tx2">
                    <a:satMod val="130000"/>
                  </a:schemeClr>
                </a:solidFill>
              </a:rPr>
              <a:t>，我問他的頭四個問題是：</a:t>
            </a:r>
          </a:p>
        </p:txBody>
      </p:sp>
      <p:sp>
        <p:nvSpPr>
          <p:cNvPr id="3075" name="Rectangle 3"/>
          <p:cNvSpPr>
            <a:spLocks noGrp="1" noChangeArrowheads="1"/>
          </p:cNvSpPr>
          <p:nvPr>
            <p:ph idx="1"/>
          </p:nvPr>
        </p:nvSpPr>
        <p:spPr>
          <a:xfrm>
            <a:off x="827088" y="1412875"/>
            <a:ext cx="8316912" cy="5445125"/>
          </a:xfrm>
        </p:spPr>
        <p:txBody>
          <a:bodyPr>
            <a:normAutofit fontScale="92500"/>
          </a:bodyPr>
          <a:lstStyle/>
          <a:p>
            <a:pPr marL="365760" indent="-283464" fontAlgn="auto">
              <a:lnSpc>
                <a:spcPct val="110000"/>
              </a:lnSpc>
              <a:spcAft>
                <a:spcPts val="0"/>
              </a:spcAft>
              <a:buFont typeface="Wingdings" pitchFamily="2" charset="2"/>
              <a:buChar char="n"/>
              <a:defRPr/>
            </a:pPr>
            <a:r>
              <a:rPr lang="zh-TW" altLang="en-US" sz="2800" dirty="0" smtClean="0"/>
              <a:t>問：「</a:t>
            </a:r>
            <a:r>
              <a:rPr lang="zh-TW" altLang="en-US" sz="2800" dirty="0"/>
              <a:t>有沒有女朋友？</a:t>
            </a:r>
            <a:r>
              <a:rPr lang="zh-TW" altLang="en-US" sz="2800" dirty="0" smtClean="0"/>
              <a:t>」</a:t>
            </a:r>
            <a:r>
              <a:rPr lang="zh-TW" altLang="en-US" sz="2800" dirty="0"/>
              <a:t/>
            </a:r>
            <a:br>
              <a:rPr lang="zh-TW" altLang="en-US" sz="2800" dirty="0"/>
            </a:br>
            <a:r>
              <a:rPr lang="zh-TW" altLang="en-US" sz="2800" dirty="0" smtClean="0">
                <a:solidFill>
                  <a:srgbClr val="C00000"/>
                </a:solidFill>
              </a:rPr>
              <a:t>答：「</a:t>
            </a:r>
            <a:r>
              <a:rPr lang="zh-TW" altLang="en-US" sz="2800" dirty="0">
                <a:solidFill>
                  <a:srgbClr val="C00000"/>
                </a:solidFill>
              </a:rPr>
              <a:t>我還年輕，想專心拼事業，目前不想交女友。」</a:t>
            </a:r>
            <a:r>
              <a:rPr lang="zh-TW" altLang="en-US" sz="2800" dirty="0"/>
              <a:t/>
            </a:r>
            <a:br>
              <a:rPr lang="zh-TW" altLang="en-US" sz="2800" dirty="0"/>
            </a:br>
            <a:r>
              <a:rPr lang="zh-TW" altLang="en-US" sz="2800" dirty="0" smtClean="0"/>
              <a:t>問：「</a:t>
            </a:r>
            <a:r>
              <a:rPr lang="zh-TW" altLang="en-US" sz="2800" dirty="0"/>
              <a:t>你去過最好玩的地方是哪裡？」</a:t>
            </a:r>
            <a:br>
              <a:rPr lang="zh-TW" altLang="en-US" sz="2800" dirty="0"/>
            </a:br>
            <a:r>
              <a:rPr lang="zh-TW" altLang="en-US" sz="2800" dirty="0" smtClean="0">
                <a:solidFill>
                  <a:srgbClr val="C00000"/>
                </a:solidFill>
              </a:rPr>
              <a:t>答：「</a:t>
            </a:r>
            <a:r>
              <a:rPr lang="zh-TW" altLang="en-US" sz="2800" dirty="0">
                <a:solidFill>
                  <a:srgbClr val="C00000"/>
                </a:solidFill>
              </a:rPr>
              <a:t>我不喜歡出去玩，我喜歡在家研究電腦。」</a:t>
            </a:r>
            <a:r>
              <a:rPr lang="zh-TW" altLang="en-US" sz="2800" dirty="0"/>
              <a:t/>
            </a:r>
            <a:br>
              <a:rPr lang="zh-TW" altLang="en-US" sz="2800" dirty="0"/>
            </a:br>
            <a:r>
              <a:rPr lang="zh-TW" altLang="en-US" sz="2800" dirty="0" smtClean="0"/>
              <a:t>問：「</a:t>
            </a:r>
            <a:r>
              <a:rPr lang="zh-TW" altLang="en-US" sz="2800" dirty="0"/>
              <a:t>那你吃過最好吃的東西是什麼？」</a:t>
            </a:r>
            <a:br>
              <a:rPr lang="zh-TW" altLang="en-US" sz="2800" dirty="0"/>
            </a:br>
            <a:r>
              <a:rPr lang="zh-TW" altLang="en-US" sz="2800" dirty="0" smtClean="0">
                <a:solidFill>
                  <a:srgbClr val="C00000"/>
                </a:solidFill>
              </a:rPr>
              <a:t>答：「</a:t>
            </a:r>
            <a:r>
              <a:rPr lang="zh-TW" altLang="en-US" sz="2800" dirty="0">
                <a:solidFill>
                  <a:srgbClr val="C00000"/>
                </a:solidFill>
              </a:rPr>
              <a:t>我都全心全意工作，吃得很隨便。」</a:t>
            </a:r>
            <a:r>
              <a:rPr lang="zh-TW" altLang="en-US" sz="2800" dirty="0"/>
              <a:t/>
            </a:r>
            <a:br>
              <a:rPr lang="zh-TW" altLang="en-US" sz="2800" dirty="0"/>
            </a:br>
            <a:r>
              <a:rPr lang="zh-TW" altLang="en-US" sz="2800" dirty="0" smtClean="0"/>
              <a:t>問：「</a:t>
            </a:r>
            <a:r>
              <a:rPr lang="zh-TW" altLang="en-US" sz="2800" dirty="0"/>
              <a:t>會做菜嗎？」</a:t>
            </a:r>
            <a:br>
              <a:rPr lang="zh-TW" altLang="en-US" sz="2800" dirty="0"/>
            </a:br>
            <a:r>
              <a:rPr lang="zh-TW" altLang="en-US" sz="2800" dirty="0" smtClean="0">
                <a:solidFill>
                  <a:srgbClr val="C00000"/>
                </a:solidFill>
              </a:rPr>
              <a:t>答：「</a:t>
            </a:r>
            <a:r>
              <a:rPr lang="zh-TW" altLang="en-US" sz="2800" dirty="0">
                <a:solidFill>
                  <a:srgbClr val="C00000"/>
                </a:solidFill>
              </a:rPr>
              <a:t>我家附近有很多吃的，不用自己做。」</a:t>
            </a:r>
          </a:p>
          <a:p>
            <a:pPr marL="365760" indent="-283464" fontAlgn="auto">
              <a:lnSpc>
                <a:spcPct val="110000"/>
              </a:lnSpc>
              <a:spcAft>
                <a:spcPts val="0"/>
              </a:spcAft>
              <a:buFont typeface="Wingdings" pitchFamily="2" charset="2"/>
              <a:buChar char="n"/>
              <a:defRPr/>
            </a:pPr>
            <a:r>
              <a:rPr lang="zh-TW" altLang="en-US" dirty="0"/>
              <a:t>他可能以為這些答案都展現出專業精神，會為自己加分，於是得意地看著我。但我連學歷</a:t>
            </a:r>
            <a:r>
              <a:rPr lang="zh-TW" altLang="en-US" dirty="0" smtClean="0"/>
              <a:t>和</a:t>
            </a:r>
            <a:r>
              <a:rPr lang="en-US" altLang="zh-TW" dirty="0" smtClean="0"/>
              <a:t> </a:t>
            </a:r>
            <a:r>
              <a:rPr lang="zh-TW" altLang="en-US" dirty="0"/>
              <a:t>經驗都懶得問，就跟他拜拜了。</a:t>
            </a:r>
            <a:endParaRPr lang="zh-TW" altLang="en-US" sz="2800" dirty="0"/>
          </a:p>
        </p:txBody>
      </p:sp>
      <p:sp>
        <p:nvSpPr>
          <p:cNvPr id="4" name="投影片編號版面配置區 3"/>
          <p:cNvSpPr>
            <a:spLocks noGrp="1"/>
          </p:cNvSpPr>
          <p:nvPr>
            <p:ph type="sldNum" sz="quarter" idx="12"/>
          </p:nvPr>
        </p:nvSpPr>
        <p:spPr/>
        <p:txBody>
          <a:bodyPr/>
          <a:lstStyle/>
          <a:p>
            <a:fld id="{4C6F35D6-2F3E-49C4-9DFE-9117A15FA576}" type="slidenum">
              <a:rPr lang="zh-TW" altLang="en-US" smtClean="0"/>
              <a:pPr/>
              <a:t>76</a:t>
            </a:fld>
            <a:endParaRPr lang="zh-TW"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idx="1"/>
          </p:nvPr>
        </p:nvSpPr>
        <p:spPr>
          <a:xfrm>
            <a:off x="900113" y="333375"/>
            <a:ext cx="7993062" cy="6191250"/>
          </a:xfrm>
        </p:spPr>
        <p:txBody>
          <a:bodyPr>
            <a:normAutofit/>
          </a:bodyPr>
          <a:lstStyle/>
          <a:p>
            <a:pPr>
              <a:spcBef>
                <a:spcPts val="0"/>
              </a:spcBef>
              <a:buFont typeface="Wingdings" pitchFamily="2" charset="2"/>
              <a:buChar char="n"/>
            </a:pPr>
            <a:r>
              <a:rPr lang="zh-TW" altLang="en-US" sz="3000" dirty="0" smtClean="0"/>
              <a:t>我已經活得夠粗糙了，但就連我都知道：一般來說，好的員工，必須先是一個好的情人。</a:t>
            </a:r>
            <a:endParaRPr lang="en-US" altLang="zh-TW" sz="3000" dirty="0" smtClean="0"/>
          </a:p>
          <a:p>
            <a:pPr>
              <a:spcBef>
                <a:spcPts val="0"/>
              </a:spcBef>
              <a:buFont typeface="Wingdings" pitchFamily="2" charset="2"/>
              <a:buChar char="n"/>
            </a:pPr>
            <a:r>
              <a:rPr lang="zh-TW" altLang="en-US" sz="3000" dirty="0" smtClean="0">
                <a:solidFill>
                  <a:srgbClr val="C00000"/>
                </a:solidFill>
              </a:rPr>
              <a:t>工作要做得好，生活品質得高。或是說，好的員工，對生活必須有起碼的興趣。這位應徵者沒有興趣，也沒有謙虛。</a:t>
            </a:r>
            <a:endParaRPr lang="en-US" altLang="zh-TW" sz="3000" dirty="0" smtClean="0">
              <a:solidFill>
                <a:srgbClr val="C00000"/>
              </a:solidFill>
            </a:endParaRPr>
          </a:p>
          <a:p>
            <a:pPr>
              <a:spcBef>
                <a:spcPts val="0"/>
              </a:spcBef>
              <a:buFont typeface="Wingdings" pitchFamily="2" charset="2"/>
              <a:buChar char="n"/>
            </a:pPr>
            <a:r>
              <a:rPr lang="zh-TW" altLang="en-US" sz="3000" dirty="0" smtClean="0"/>
              <a:t>他沒有生活能力也就罷了，他還看輕那些能力，覺得自己花錢就可以買到，何必自己學。</a:t>
            </a:r>
            <a:endParaRPr lang="en-US" altLang="zh-TW" sz="3000" dirty="0" smtClean="0"/>
          </a:p>
          <a:p>
            <a:pPr>
              <a:spcBef>
                <a:spcPts val="0"/>
              </a:spcBef>
              <a:buFont typeface="Wingdings" pitchFamily="2" charset="2"/>
              <a:buChar char="n"/>
            </a:pPr>
            <a:r>
              <a:rPr lang="zh-TW" altLang="en-US" sz="3000" dirty="0" smtClean="0">
                <a:solidFill>
                  <a:srgbClr val="C00000"/>
                </a:solidFill>
              </a:rPr>
              <a:t>花錢可以上好的餐廳？但體會不出美食背後的文化意義。</a:t>
            </a:r>
            <a:endParaRPr lang="en-US" altLang="zh-TW" sz="3000" dirty="0" smtClean="0">
              <a:solidFill>
                <a:srgbClr val="C00000"/>
              </a:solidFill>
            </a:endParaRPr>
          </a:p>
          <a:p>
            <a:pPr>
              <a:spcBef>
                <a:spcPts val="0"/>
              </a:spcBef>
              <a:buFont typeface="Wingdings" pitchFamily="2" charset="2"/>
              <a:buChar char="n"/>
            </a:pPr>
            <a:r>
              <a:rPr lang="zh-TW" altLang="en-US" sz="3000" dirty="0" smtClean="0"/>
              <a:t>花錢可以坐頭等艙去義大利，但站在競技場中央不會有思古之幽情。</a:t>
            </a:r>
            <a:endParaRPr lang="en-US" altLang="zh-TW" sz="3000" dirty="0" smtClean="0"/>
          </a:p>
          <a:p>
            <a:pPr>
              <a:spcBef>
                <a:spcPts val="0"/>
              </a:spcBef>
              <a:buFont typeface="Wingdings" pitchFamily="2" charset="2"/>
              <a:buChar char="n"/>
            </a:pPr>
            <a:r>
              <a:rPr lang="zh-TW" altLang="en-US" sz="3000" dirty="0" smtClean="0">
                <a:solidFill>
                  <a:srgbClr val="C00000"/>
                </a:solidFill>
              </a:rPr>
              <a:t>「吃」只需要像機器人一樣張嘴閉嘴，但「品嚐」就需要用到五官和心。</a:t>
            </a:r>
          </a:p>
        </p:txBody>
      </p:sp>
      <p:sp>
        <p:nvSpPr>
          <p:cNvPr id="3" name="投影片編號版面配置區 2"/>
          <p:cNvSpPr>
            <a:spLocks noGrp="1"/>
          </p:cNvSpPr>
          <p:nvPr>
            <p:ph type="sldNum" sz="quarter" idx="12"/>
          </p:nvPr>
        </p:nvSpPr>
        <p:spPr/>
        <p:txBody>
          <a:bodyPr/>
          <a:lstStyle/>
          <a:p>
            <a:fld id="{4C6F35D6-2F3E-49C4-9DFE-9117A15FA576}" type="slidenum">
              <a:rPr lang="zh-TW" altLang="en-US" smtClean="0"/>
              <a:pPr/>
              <a:t>77</a:t>
            </a:fld>
            <a:endParaRPr lang="zh-TW"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3"/>
          <p:cNvSpPr>
            <a:spLocks noGrp="1"/>
          </p:cNvSpPr>
          <p:nvPr>
            <p:ph type="sldNum" sz="quarter" idx="12"/>
          </p:nvPr>
        </p:nvSpPr>
        <p:spPr/>
        <p:txBody>
          <a:bodyPr/>
          <a:lstStyle/>
          <a:p>
            <a:fld id="{CB2D9928-9848-4A70-A7F7-3CA7CA2EC640}" type="slidenum">
              <a:rPr lang="en-US" altLang="zh-TW"/>
              <a:pPr/>
              <a:t>78</a:t>
            </a:fld>
            <a:endParaRPr lang="en-US" altLang="zh-TW"/>
          </a:p>
        </p:txBody>
      </p:sp>
      <p:pic>
        <p:nvPicPr>
          <p:cNvPr id="78850" name="內容版面配置區 7" descr="專業水準.jpg"/>
          <p:cNvPicPr>
            <a:picLocks noGrp="1" noChangeAspect="1"/>
          </p:cNvPicPr>
          <p:nvPr>
            <p:ph idx="4294967295"/>
          </p:nvPr>
        </p:nvPicPr>
        <p:blipFill>
          <a:blip r:embed="rId2" cstate="print"/>
          <a:srcRect/>
          <a:stretch>
            <a:fillRect/>
          </a:stretch>
        </p:blipFill>
        <p:spPr>
          <a:xfrm>
            <a:off x="1187624" y="0"/>
            <a:ext cx="7345362" cy="6351587"/>
          </a:xfrm>
        </p:spPr>
      </p:pic>
      <p:sp>
        <p:nvSpPr>
          <p:cNvPr id="4" name="投影片編號版面配置區 3"/>
          <p:cNvSpPr txBox="1">
            <a:spLocks noGrp="1"/>
          </p:cNvSpPr>
          <p:nvPr/>
        </p:nvSpPr>
        <p:spPr>
          <a:xfrm>
            <a:off x="8613775" y="6305550"/>
            <a:ext cx="457200" cy="476250"/>
          </a:xfrm>
          <a:prstGeom prst="rect">
            <a:avLst/>
          </a:prstGeom>
          <a:noFill/>
        </p:spPr>
        <p:txBody>
          <a:bodyPr anchor="b"/>
          <a:lstStyle/>
          <a:p>
            <a:pPr algn="ctr" fontAlgn="auto">
              <a:spcBef>
                <a:spcPts val="0"/>
              </a:spcBef>
              <a:spcAft>
                <a:spcPts val="0"/>
              </a:spcAft>
              <a:defRPr/>
            </a:pPr>
            <a:fld id="{9B2E13FF-20DE-4A39-985C-6863B14FB4F5}" type="slidenum">
              <a:rPr kumimoji="0" lang="zh-TW" altLang="en-US" sz="1200">
                <a:solidFill>
                  <a:schemeClr val="bg2">
                    <a:shade val="50000"/>
                    <a:satMod val="200000"/>
                  </a:schemeClr>
                </a:solidFill>
                <a:latin typeface="+mn-lt"/>
                <a:ea typeface="+mn-ea"/>
              </a:rPr>
              <a:pPr algn="ctr" fontAlgn="auto">
                <a:spcBef>
                  <a:spcPts val="0"/>
                </a:spcBef>
                <a:spcAft>
                  <a:spcPts val="0"/>
                </a:spcAft>
                <a:defRPr/>
              </a:pPr>
              <a:t>78</a:t>
            </a:fld>
            <a:endParaRPr kumimoji="0" lang="zh-TW" altLang="en-US" sz="1200">
              <a:solidFill>
                <a:schemeClr val="bg2">
                  <a:shade val="50000"/>
                  <a:satMod val="200000"/>
                </a:schemeClr>
              </a:solidFill>
              <a:latin typeface="+mn-lt"/>
              <a:ea typeface="+mn-ea"/>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fld id="{480422E1-2BBE-49D6-8001-1BFDA29C6BEA}" type="slidenum">
              <a:rPr lang="en-US" altLang="zh-TW"/>
              <a:pPr/>
              <a:t>79</a:t>
            </a:fld>
            <a:endParaRPr lang="en-US" altLang="zh-TW"/>
          </a:p>
        </p:txBody>
      </p:sp>
      <p:sp>
        <p:nvSpPr>
          <p:cNvPr id="2" name="標題 1"/>
          <p:cNvSpPr>
            <a:spLocks noGrp="1"/>
          </p:cNvSpPr>
          <p:nvPr>
            <p:ph type="title" idx="4294967295"/>
          </p:nvPr>
        </p:nvSpPr>
        <p:spPr>
          <a:xfrm>
            <a:off x="1234275" y="318736"/>
            <a:ext cx="7705725" cy="1382072"/>
          </a:xfrm>
          <a:ln/>
        </p:spPr>
        <p:style>
          <a:lnRef idx="1">
            <a:schemeClr val="accent2"/>
          </a:lnRef>
          <a:fillRef idx="2">
            <a:schemeClr val="accent2"/>
          </a:fillRef>
          <a:effectRef idx="1">
            <a:schemeClr val="accent2"/>
          </a:effectRef>
          <a:fontRef idx="minor">
            <a:schemeClr val="dk1"/>
          </a:fontRef>
        </p:style>
        <p:txBody>
          <a:bodyPr anchor="ctr">
            <a:normAutofit/>
          </a:bodyPr>
          <a:lstStyle/>
          <a:p>
            <a:pPr fontAlgn="auto">
              <a:spcAft>
                <a:spcPts val="0"/>
              </a:spcAft>
              <a:defRPr/>
            </a:pPr>
            <a:r>
              <a:rPr kumimoji="0" lang="zh-TW" altLang="en-US" sz="3600" kern="1200" dirty="0">
                <a:solidFill>
                  <a:srgbClr val="C00000"/>
                </a:solidFill>
                <a:effectLst>
                  <a:outerShdw blurRad="50000" dist="30000" dir="5400000" algn="tl" rotWithShape="0">
                    <a:srgbClr val="000000">
                      <a:alpha val="30000"/>
                    </a:srgbClr>
                  </a:outerShdw>
                </a:effectLst>
              </a:rPr>
              <a:t>天人物我觀文化</a:t>
            </a:r>
            <a:r>
              <a:rPr kumimoji="0" lang="zh-TW" altLang="en-US" sz="3600" kern="1200" dirty="0" smtClean="0">
                <a:solidFill>
                  <a:srgbClr val="C00000"/>
                </a:solidFill>
                <a:effectLst>
                  <a:outerShdw blurRad="50000" dist="30000" dir="5400000" algn="tl" rotWithShape="0">
                    <a:srgbClr val="000000">
                      <a:alpha val="30000"/>
                    </a:srgbClr>
                  </a:outerShdw>
                </a:effectLst>
              </a:rPr>
              <a:t>對處理科學相關事務之水準的影響與意義</a:t>
            </a:r>
            <a:endParaRPr kumimoji="0" lang="zh-TW" altLang="en-US" sz="3600" kern="1200" dirty="0">
              <a:solidFill>
                <a:srgbClr val="C00000"/>
              </a:solidFill>
              <a:effectLst>
                <a:outerShdw blurRad="50000" dist="30000" dir="5400000" algn="tl" rotWithShape="0">
                  <a:srgbClr val="000000">
                    <a:alpha val="30000"/>
                  </a:srgbClr>
                </a:outerShdw>
              </a:effectLst>
            </a:endParaRPr>
          </a:p>
        </p:txBody>
      </p:sp>
      <p:graphicFrame>
        <p:nvGraphicFramePr>
          <p:cNvPr id="5" name="內容版面配置區 4"/>
          <p:cNvGraphicFramePr>
            <a:graphicFrameLocks noGrp="1"/>
          </p:cNvGraphicFramePr>
          <p:nvPr>
            <p:ph idx="4294967295"/>
          </p:nvPr>
        </p:nvGraphicFramePr>
        <p:xfrm>
          <a:off x="2843808" y="2204864"/>
          <a:ext cx="4352925" cy="4140200"/>
        </p:xfrm>
        <a:graphic>
          <a:graphicData uri="http://schemas.openxmlformats.org/drawingml/2006/table">
            <a:tbl>
              <a:tblPr>
                <a:effectLst>
                  <a:outerShdw blurRad="50800" dist="38100" dir="2700000" algn="tl" rotWithShape="0">
                    <a:prstClr val="black">
                      <a:alpha val="40000"/>
                    </a:prstClr>
                  </a:outerShdw>
                </a:effectLst>
              </a:tblPr>
              <a:tblGrid>
                <a:gridCol w="4352925"/>
              </a:tblGrid>
              <a:tr h="1035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300" b="0" i="0" u="none" strike="noStrike" cap="none" normalizeH="0" baseline="0" dirty="0" smtClean="0">
                          <a:ln>
                            <a:noFill/>
                          </a:ln>
                          <a:solidFill>
                            <a:schemeClr val="tx1"/>
                          </a:solidFill>
                          <a:effectLst/>
                          <a:latin typeface="Verdana" pitchFamily="34" charset="0"/>
                          <a:ea typeface="新細明體" pitchFamily="18" charset="-120"/>
                        </a:rPr>
                        <a:t>A</a:t>
                      </a:r>
                      <a:r>
                        <a:rPr kumimoji="1" lang="zh-TW" altLang="en-US" sz="3300" b="0" i="0" u="none" strike="noStrike" cap="none" normalizeH="0" baseline="0" dirty="0" smtClean="0">
                          <a:ln>
                            <a:noFill/>
                          </a:ln>
                          <a:solidFill>
                            <a:schemeClr val="tx1"/>
                          </a:solidFill>
                          <a:effectLst/>
                          <a:latin typeface="Verdana" pitchFamily="34" charset="0"/>
                          <a:ea typeface="新細明體" pitchFamily="18" charset="-120"/>
                        </a:rPr>
                        <a:t>級：</a:t>
                      </a:r>
                      <a:r>
                        <a:rPr kumimoji="1" lang="en-US" altLang="zh-TW" sz="3300" b="0" i="0" u="none" strike="noStrike" cap="none" normalizeH="0" baseline="0" dirty="0" smtClean="0">
                          <a:ln>
                            <a:noFill/>
                          </a:ln>
                          <a:solidFill>
                            <a:schemeClr val="tx1"/>
                          </a:solidFill>
                          <a:effectLst/>
                          <a:latin typeface="Verdana" pitchFamily="34" charset="0"/>
                          <a:ea typeface="新細明體" pitchFamily="18" charset="-120"/>
                        </a:rPr>
                        <a:t>90~100</a:t>
                      </a:r>
                      <a:r>
                        <a:rPr kumimoji="1" lang="zh-TW" altLang="en-US" sz="3300" b="0" i="0" u="none" strike="noStrike" cap="none" normalizeH="0" baseline="0" dirty="0" smtClean="0">
                          <a:ln>
                            <a:noFill/>
                          </a:ln>
                          <a:solidFill>
                            <a:schemeClr val="tx1"/>
                          </a:solidFill>
                          <a:effectLst/>
                          <a:latin typeface="Verdana" pitchFamily="34" charset="0"/>
                          <a:ea typeface="新細明體" pitchFamily="18" charset="-120"/>
                        </a:rPr>
                        <a:t>分</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1CE"/>
                    </a:solidFill>
                  </a:tcPr>
                </a:tc>
              </a:tr>
              <a:tr h="1035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300" b="0" i="0" u="none" strike="noStrike" cap="none" normalizeH="0" baseline="0" dirty="0" smtClean="0">
                          <a:ln>
                            <a:noFill/>
                          </a:ln>
                          <a:solidFill>
                            <a:schemeClr val="tx1"/>
                          </a:solidFill>
                          <a:effectLst/>
                          <a:latin typeface="Verdana" pitchFamily="34" charset="0"/>
                          <a:ea typeface="新細明體" pitchFamily="18" charset="-120"/>
                        </a:rPr>
                        <a:t>B</a:t>
                      </a:r>
                      <a:r>
                        <a:rPr kumimoji="1" lang="zh-TW" altLang="en-US" sz="3300" b="0" i="0" u="none" strike="noStrike" cap="none" normalizeH="0" baseline="0" dirty="0" smtClean="0">
                          <a:ln>
                            <a:noFill/>
                          </a:ln>
                          <a:solidFill>
                            <a:schemeClr val="tx1"/>
                          </a:solidFill>
                          <a:effectLst/>
                          <a:latin typeface="Verdana" pitchFamily="34" charset="0"/>
                          <a:ea typeface="新細明體" pitchFamily="18" charset="-120"/>
                        </a:rPr>
                        <a:t>級：</a:t>
                      </a:r>
                      <a:r>
                        <a:rPr kumimoji="1" lang="en-US" altLang="zh-TW" sz="3300" b="0" i="0" u="none" strike="noStrike" cap="none" normalizeH="0" baseline="0" dirty="0" smtClean="0">
                          <a:ln>
                            <a:noFill/>
                          </a:ln>
                          <a:solidFill>
                            <a:schemeClr val="tx1"/>
                          </a:solidFill>
                          <a:effectLst/>
                          <a:latin typeface="Verdana" pitchFamily="34" charset="0"/>
                          <a:ea typeface="新細明體" pitchFamily="18" charset="-120"/>
                        </a:rPr>
                        <a:t>75</a:t>
                      </a:r>
                      <a:r>
                        <a:rPr kumimoji="1" lang="zh-TW" altLang="en-US" sz="3300" b="0" i="0" u="none" strike="noStrike" cap="none" normalizeH="0" baseline="0" dirty="0" smtClean="0">
                          <a:ln>
                            <a:noFill/>
                          </a:ln>
                          <a:solidFill>
                            <a:schemeClr val="tx1"/>
                          </a:solidFill>
                          <a:effectLst/>
                          <a:latin typeface="Verdana" pitchFamily="34" charset="0"/>
                          <a:ea typeface="新細明體" pitchFamily="18" charset="-120"/>
                        </a:rPr>
                        <a:t>～</a:t>
                      </a:r>
                      <a:r>
                        <a:rPr kumimoji="1" lang="en-US" altLang="zh-TW" sz="3300" b="0" i="0" u="none" strike="noStrike" cap="none" normalizeH="0" baseline="0" dirty="0" smtClean="0">
                          <a:ln>
                            <a:noFill/>
                          </a:ln>
                          <a:solidFill>
                            <a:schemeClr val="tx1"/>
                          </a:solidFill>
                          <a:effectLst/>
                          <a:latin typeface="Verdana" pitchFamily="34" charset="0"/>
                          <a:ea typeface="新細明體" pitchFamily="18" charset="-120"/>
                        </a:rPr>
                        <a:t>89</a:t>
                      </a:r>
                      <a:r>
                        <a:rPr kumimoji="1" lang="zh-TW" altLang="en-US" sz="3300" b="0" i="0" u="none" strike="noStrike" cap="none" normalizeH="0" baseline="0" dirty="0" smtClean="0">
                          <a:ln>
                            <a:noFill/>
                          </a:ln>
                          <a:solidFill>
                            <a:schemeClr val="tx1"/>
                          </a:solidFill>
                          <a:effectLst/>
                          <a:latin typeface="Verdana" pitchFamily="34" charset="0"/>
                          <a:ea typeface="新細明體" pitchFamily="18" charset="-120"/>
                        </a:rPr>
                        <a:t>分</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39D"/>
                    </a:solidFill>
                  </a:tcPr>
                </a:tc>
              </a:tr>
              <a:tr h="1035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300" b="0" i="0" u="none" strike="noStrike" cap="none" normalizeH="0" baseline="0" dirty="0" smtClean="0">
                          <a:ln>
                            <a:noFill/>
                          </a:ln>
                          <a:solidFill>
                            <a:schemeClr val="tx1"/>
                          </a:solidFill>
                          <a:effectLst/>
                          <a:latin typeface="Verdana" pitchFamily="34" charset="0"/>
                          <a:ea typeface="新細明體" pitchFamily="18" charset="-120"/>
                        </a:rPr>
                        <a:t>C</a:t>
                      </a:r>
                      <a:r>
                        <a:rPr kumimoji="1" lang="zh-TW" altLang="en-US" sz="3300" b="0" i="0" u="none" strike="noStrike" cap="none" normalizeH="0" baseline="0" dirty="0" smtClean="0">
                          <a:ln>
                            <a:noFill/>
                          </a:ln>
                          <a:solidFill>
                            <a:schemeClr val="tx1"/>
                          </a:solidFill>
                          <a:effectLst/>
                          <a:latin typeface="Verdana" pitchFamily="34" charset="0"/>
                          <a:ea typeface="新細明體" pitchFamily="18" charset="-120"/>
                        </a:rPr>
                        <a:t>級：</a:t>
                      </a:r>
                      <a:r>
                        <a:rPr kumimoji="1" lang="en-US" altLang="zh-TW" sz="3300" b="0" i="0" u="none" strike="noStrike" cap="none" normalizeH="0" baseline="0" dirty="0" smtClean="0">
                          <a:ln>
                            <a:noFill/>
                          </a:ln>
                          <a:solidFill>
                            <a:schemeClr val="tx1"/>
                          </a:solidFill>
                          <a:effectLst/>
                          <a:latin typeface="Verdana" pitchFamily="34" charset="0"/>
                          <a:ea typeface="新細明體" pitchFamily="18" charset="-120"/>
                        </a:rPr>
                        <a:t>60</a:t>
                      </a:r>
                      <a:r>
                        <a:rPr kumimoji="1" lang="zh-TW" altLang="en-US" sz="3300" b="0" i="0" u="none" strike="noStrike" cap="none" normalizeH="0" baseline="0" dirty="0" smtClean="0">
                          <a:ln>
                            <a:noFill/>
                          </a:ln>
                          <a:solidFill>
                            <a:schemeClr val="tx1"/>
                          </a:solidFill>
                          <a:effectLst/>
                          <a:latin typeface="Verdana" pitchFamily="34" charset="0"/>
                          <a:ea typeface="新細明體" pitchFamily="18" charset="-120"/>
                        </a:rPr>
                        <a:t>～</a:t>
                      </a:r>
                      <a:r>
                        <a:rPr kumimoji="1" lang="en-US" altLang="zh-TW" sz="3300" b="0" i="0" u="none" strike="noStrike" cap="none" normalizeH="0" baseline="0" dirty="0" smtClean="0">
                          <a:ln>
                            <a:noFill/>
                          </a:ln>
                          <a:solidFill>
                            <a:schemeClr val="tx1"/>
                          </a:solidFill>
                          <a:effectLst/>
                          <a:latin typeface="Verdana" pitchFamily="34" charset="0"/>
                          <a:ea typeface="新細明體" pitchFamily="18" charset="-120"/>
                        </a:rPr>
                        <a:t>74</a:t>
                      </a:r>
                      <a:r>
                        <a:rPr kumimoji="1" lang="zh-TW" altLang="en-US" sz="3300" b="0" i="0" u="none" strike="noStrike" cap="none" normalizeH="0" baseline="0" dirty="0" smtClean="0">
                          <a:ln>
                            <a:noFill/>
                          </a:ln>
                          <a:solidFill>
                            <a:schemeClr val="tx1"/>
                          </a:solidFill>
                          <a:effectLst/>
                          <a:latin typeface="Verdana" pitchFamily="34" charset="0"/>
                          <a:ea typeface="新細明體" pitchFamily="18" charset="-120"/>
                        </a:rPr>
                        <a:t>分</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D46C"/>
                    </a:solidFill>
                  </a:tcPr>
                </a:tc>
              </a:tr>
              <a:tr h="1035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300" b="0" i="0" u="none" strike="noStrike" cap="none" normalizeH="0" baseline="0" dirty="0" smtClean="0">
                          <a:ln>
                            <a:noFill/>
                          </a:ln>
                          <a:solidFill>
                            <a:schemeClr val="tx1"/>
                          </a:solidFill>
                          <a:effectLst/>
                          <a:latin typeface="Verdana" pitchFamily="34" charset="0"/>
                          <a:ea typeface="新細明體" pitchFamily="18" charset="-120"/>
                        </a:rPr>
                        <a:t>D</a:t>
                      </a:r>
                      <a:r>
                        <a:rPr kumimoji="1" lang="zh-TW" altLang="en-US" sz="3300" b="0" i="0" u="none" strike="noStrike" cap="none" normalizeH="0" baseline="0" dirty="0" smtClean="0">
                          <a:ln>
                            <a:noFill/>
                          </a:ln>
                          <a:solidFill>
                            <a:schemeClr val="tx1"/>
                          </a:solidFill>
                          <a:effectLst/>
                          <a:latin typeface="Verdana" pitchFamily="34" charset="0"/>
                          <a:ea typeface="新細明體" pitchFamily="18" charset="-120"/>
                        </a:rPr>
                        <a:t>級：</a:t>
                      </a:r>
                      <a:r>
                        <a:rPr kumimoji="1" lang="en-US" altLang="zh-TW" sz="3300" b="0" i="0" u="none" strike="noStrike" cap="none" normalizeH="0" baseline="0" dirty="0" smtClean="0">
                          <a:ln>
                            <a:noFill/>
                          </a:ln>
                          <a:solidFill>
                            <a:schemeClr val="tx1"/>
                          </a:solidFill>
                          <a:effectLst/>
                          <a:latin typeface="Verdana" pitchFamily="34" charset="0"/>
                          <a:ea typeface="新細明體" pitchFamily="18" charset="-120"/>
                        </a:rPr>
                        <a:t>59</a:t>
                      </a:r>
                      <a:r>
                        <a:rPr kumimoji="1" lang="zh-TW" altLang="en-US" sz="3300" b="0" i="0" u="none" strike="noStrike" cap="none" normalizeH="0" baseline="0" dirty="0" smtClean="0">
                          <a:ln>
                            <a:noFill/>
                          </a:ln>
                          <a:solidFill>
                            <a:schemeClr val="tx1"/>
                          </a:solidFill>
                          <a:effectLst/>
                          <a:latin typeface="Verdana" pitchFamily="34" charset="0"/>
                          <a:ea typeface="新細明體" pitchFamily="18" charset="-120"/>
                        </a:rPr>
                        <a:t>分以下</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r>
            </a:tbl>
          </a:graphicData>
        </a:graphic>
      </p:graphicFrame>
      <p:sp>
        <p:nvSpPr>
          <p:cNvPr id="4" name="投影片編號版面配置區 3"/>
          <p:cNvSpPr txBox="1">
            <a:spLocks noGrp="1"/>
          </p:cNvSpPr>
          <p:nvPr/>
        </p:nvSpPr>
        <p:spPr>
          <a:xfrm>
            <a:off x="8613775" y="6305550"/>
            <a:ext cx="457200" cy="476250"/>
          </a:xfrm>
          <a:prstGeom prst="rect">
            <a:avLst/>
          </a:prstGeom>
          <a:noFill/>
        </p:spPr>
        <p:txBody>
          <a:bodyPr anchor="b"/>
          <a:lstStyle/>
          <a:p>
            <a:pPr algn="ctr" fontAlgn="auto">
              <a:spcBef>
                <a:spcPts val="0"/>
              </a:spcBef>
              <a:spcAft>
                <a:spcPts val="0"/>
              </a:spcAft>
              <a:defRPr/>
            </a:pPr>
            <a:fld id="{A29AD8DF-54FC-4B84-9CE1-D147075A9FDD}" type="slidenum">
              <a:rPr kumimoji="0" lang="en-US" altLang="zh-TW" sz="1200">
                <a:solidFill>
                  <a:schemeClr val="bg2">
                    <a:shade val="50000"/>
                    <a:satMod val="200000"/>
                  </a:schemeClr>
                </a:solidFill>
                <a:latin typeface="+mn-lt"/>
                <a:ea typeface="+mn-ea"/>
              </a:rPr>
              <a:pPr algn="ctr" fontAlgn="auto">
                <a:spcBef>
                  <a:spcPts val="0"/>
                </a:spcBef>
                <a:spcAft>
                  <a:spcPts val="0"/>
                </a:spcAft>
                <a:defRPr/>
              </a:pPr>
              <a:t>79</a:t>
            </a:fld>
            <a:endParaRPr kumimoji="0" lang="en-US" altLang="zh-TW" sz="1200">
              <a:solidFill>
                <a:schemeClr val="bg2">
                  <a:shade val="50000"/>
                  <a:satMod val="200000"/>
                </a:schemeClr>
              </a:solidFill>
              <a:latin typeface="+mn-lt"/>
              <a:ea typeface="+mn-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警察也管基地台嗎？</a:t>
            </a:r>
            <a:endParaRPr lang="zh-TW" altLang="en-US" dirty="0"/>
          </a:p>
        </p:txBody>
      </p:sp>
      <p:pic>
        <p:nvPicPr>
          <p:cNvPr id="4" name="內容版面配置區 3" descr="基地台抗爭.jpg"/>
          <p:cNvPicPr>
            <a:picLocks noGrp="1" noChangeAspect="1"/>
          </p:cNvPicPr>
          <p:nvPr>
            <p:ph idx="1"/>
          </p:nvPr>
        </p:nvPicPr>
        <p:blipFill>
          <a:blip r:embed="rId2" cstate="print"/>
          <a:stretch>
            <a:fillRect/>
          </a:stretch>
        </p:blipFill>
        <p:spPr>
          <a:xfrm>
            <a:off x="1475656" y="1412776"/>
            <a:ext cx="7020780" cy="4680520"/>
          </a:xfrm>
          <a:prstGeom prst="rect">
            <a:avLst/>
          </a:prstGeom>
          <a:ln>
            <a:noFill/>
          </a:ln>
          <a:effectLst>
            <a:outerShdw blurRad="292100" dist="139700" dir="2700000" algn="tl" rotWithShape="0">
              <a:srgbClr val="333333">
                <a:alpha val="65000"/>
              </a:srgbClr>
            </a:outerShdw>
          </a:effectLst>
        </p:spPr>
      </p:pic>
      <p:sp>
        <p:nvSpPr>
          <p:cNvPr id="5" name="投影片編號版面配置區 4"/>
          <p:cNvSpPr>
            <a:spLocks noGrp="1"/>
          </p:cNvSpPr>
          <p:nvPr>
            <p:ph type="sldNum" sz="quarter" idx="12"/>
          </p:nvPr>
        </p:nvSpPr>
        <p:spPr/>
        <p:txBody>
          <a:bodyPr/>
          <a:lstStyle/>
          <a:p>
            <a:fld id="{4C6F35D6-2F3E-49C4-9DFE-9117A15FA576}" type="slidenum">
              <a:rPr lang="zh-TW" altLang="en-US" smtClean="0"/>
              <a:pPr/>
              <a:t>8</a:t>
            </a:fld>
            <a:endParaRPr lang="zh-TW" alt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DSC_5296.JPG"/>
          <p:cNvPicPr>
            <a:picLocks noGrp="1" noChangeAspect="1"/>
          </p:cNvPicPr>
          <p:nvPr>
            <p:ph/>
          </p:nvPr>
        </p:nvPicPr>
        <p:blipFill>
          <a:blip r:embed="rId2" cstate="print"/>
          <a:stretch>
            <a:fillRect/>
          </a:stretch>
        </p:blipFill>
        <p:spPr>
          <a:xfrm>
            <a:off x="1259632" y="548680"/>
            <a:ext cx="7626412" cy="5066117"/>
          </a:xfrm>
          <a:prstGeom prst="rect">
            <a:avLst/>
          </a:prstGeom>
          <a:ln>
            <a:noFill/>
          </a:ln>
          <a:effectLst>
            <a:outerShdw blurRad="292100" dist="139700" dir="2700000" algn="tl" rotWithShape="0">
              <a:srgbClr val="333333">
                <a:alpha val="65000"/>
              </a:srgbClr>
            </a:outerShdw>
          </a:effectLst>
        </p:spPr>
      </p:pic>
      <p:sp>
        <p:nvSpPr>
          <p:cNvPr id="2" name="投影片編號版面配置區 1"/>
          <p:cNvSpPr>
            <a:spLocks noGrp="1"/>
          </p:cNvSpPr>
          <p:nvPr>
            <p:ph type="sldNum" sz="quarter" idx="12"/>
          </p:nvPr>
        </p:nvSpPr>
        <p:spPr/>
        <p:txBody>
          <a:bodyPr/>
          <a:lstStyle/>
          <a:p>
            <a:fld id="{4C6F35D6-2F3E-49C4-9DFE-9117A15FA576}" type="slidenum">
              <a:rPr lang="zh-TW" altLang="en-US" smtClean="0"/>
              <a:pPr/>
              <a:t>80</a:t>
            </a:fld>
            <a:endParaRPr lang="zh-TW"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南無警察大菩薩.jpg"/>
          <p:cNvPicPr>
            <a:picLocks noGrp="1" noChangeAspect="1"/>
          </p:cNvPicPr>
          <p:nvPr>
            <p:ph idx="1"/>
          </p:nvPr>
        </p:nvPicPr>
        <p:blipFill>
          <a:blip r:embed="rId2" cstate="print"/>
          <a:stretch>
            <a:fillRect/>
          </a:stretch>
        </p:blipFill>
        <p:spPr>
          <a:xfrm>
            <a:off x="2627784" y="222396"/>
            <a:ext cx="4752528" cy="6635604"/>
          </a:xfrm>
        </p:spPr>
      </p:pic>
      <p:sp>
        <p:nvSpPr>
          <p:cNvPr id="5" name="投影片編號版面配置區 4"/>
          <p:cNvSpPr>
            <a:spLocks noGrp="1"/>
          </p:cNvSpPr>
          <p:nvPr>
            <p:ph type="sldNum" sz="quarter" idx="12"/>
          </p:nvPr>
        </p:nvSpPr>
        <p:spPr/>
        <p:txBody>
          <a:bodyPr/>
          <a:lstStyle/>
          <a:p>
            <a:fld id="{4C6F35D6-2F3E-49C4-9DFE-9117A15FA576}" type="slidenum">
              <a:rPr lang="zh-TW" altLang="en-US" smtClean="0"/>
              <a:pPr/>
              <a:t>9</a:t>
            </a:fld>
            <a:endParaRPr lang="zh-TW" alt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夏至">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1444</TotalTime>
  <Words>1683</Words>
  <Application>Microsoft Office PowerPoint</Application>
  <PresentationFormat>如螢幕大小 (4:3)</PresentationFormat>
  <Paragraphs>246</Paragraphs>
  <Slides>80</Slides>
  <Notes>2</Notes>
  <HiddenSlides>0</HiddenSlides>
  <MMClips>0</MMClips>
  <ScaleCrop>false</ScaleCrop>
  <HeadingPairs>
    <vt:vector size="4" baseType="variant">
      <vt:variant>
        <vt:lpstr>佈景主題</vt:lpstr>
      </vt:variant>
      <vt:variant>
        <vt:i4>1</vt:i4>
      </vt:variant>
      <vt:variant>
        <vt:lpstr>投影片標題</vt:lpstr>
      </vt:variant>
      <vt:variant>
        <vt:i4>80</vt:i4>
      </vt:variant>
    </vt:vector>
  </HeadingPairs>
  <TitlesOfParts>
    <vt:vector size="81" baseType="lpstr">
      <vt:lpstr>夏至</vt:lpstr>
      <vt:lpstr>為何科學知識無法解決科學問題</vt:lpstr>
      <vt:lpstr>科技是人類社會的重要特徵之ㄧ</vt:lpstr>
      <vt:lpstr>比較起來，現代很進步啊…</vt:lpstr>
      <vt:lpstr>可是，我們幸福嗎？……</vt:lpstr>
      <vt:lpstr>衛生署一向很科學啊……</vt:lpstr>
      <vt:lpstr>環保署一向很科學啊……</vt:lpstr>
      <vt:lpstr>科學相關事務為何由警察來管？</vt:lpstr>
      <vt:lpstr>警察也管基地台嗎？</vt:lpstr>
      <vt:lpstr>投影片 9</vt:lpstr>
      <vt:lpstr>投影片 10</vt:lpstr>
      <vt:lpstr>環境保護法也是以科學為要啊…</vt:lpstr>
      <vt:lpstr>國光石化環評不是應該很科學嗎？</vt:lpstr>
      <vt:lpstr>投影片 13</vt:lpstr>
      <vt:lpstr>投影片 14</vt:lpstr>
      <vt:lpstr>投影片 15</vt:lpstr>
      <vt:lpstr>投影片 16</vt:lpstr>
      <vt:lpstr>投影片 17</vt:lpstr>
      <vt:lpstr>此是基於什麼科學事實的決策？</vt:lpstr>
      <vt:lpstr>台灣環境資訊協會於2012/1/11整理報導〈2011台灣回顧：多年抗爭 國光石化終不蓋在大城溼地〉</vt:lpstr>
      <vt:lpstr>無奈的風險生活</vt:lpstr>
      <vt:lpstr>投影片 21</vt:lpstr>
      <vt:lpstr>投影片 22</vt:lpstr>
      <vt:lpstr>投影片 23</vt:lpstr>
      <vt:lpstr>投影片 24</vt:lpstr>
      <vt:lpstr>投影片 25</vt:lpstr>
      <vt:lpstr>投影片 26</vt:lpstr>
      <vt:lpstr>現代科學如此進步， 為何我們生活如此不安？ 為何科學相關爭議如此多？ 為何科學相關爭議無法以科學知識來解決？</vt:lpstr>
      <vt:lpstr>科學相關爭議無法以科學知識來解決</vt:lpstr>
      <vt:lpstr>（一）從科學事務運作來看…</vt:lpstr>
      <vt:lpstr>重新回到科學的原點…</vt:lpstr>
      <vt:lpstr>投影片 31</vt:lpstr>
      <vt:lpstr>「三分技術，七分政治」</vt:lpstr>
      <vt:lpstr>（ㄧ）科學相關爭議無法以科學知識來解決，是因為：科學相關事務並不是由科學單獨組成與運作，自然無法由科學知識來決定。</vt:lpstr>
      <vt:lpstr>（二）從文化運作來看…</vt:lpstr>
      <vt:lpstr>人的一生都需面對的四大面向議題</vt:lpstr>
      <vt:lpstr>一生皆須面對之天人物我觀命題</vt:lpstr>
      <vt:lpstr>投影片 37</vt:lpstr>
      <vt:lpstr>魯爾工業區IBA─以文化保存與生態復育為前提的地域振興</vt:lpstr>
      <vt:lpstr>一生皆須面對之天人物我觀命題</vt:lpstr>
      <vt:lpstr>投影片 40</vt:lpstr>
      <vt:lpstr>投影片 41</vt:lpstr>
      <vt:lpstr>一生皆須面對之天人物我觀命題</vt:lpstr>
      <vt:lpstr>投影片 43</vt:lpstr>
      <vt:lpstr>投影片 44</vt:lpstr>
      <vt:lpstr>投影片 45</vt:lpstr>
      <vt:lpstr>投影片 46</vt:lpstr>
      <vt:lpstr>投影片 47</vt:lpstr>
      <vt:lpstr>投影片 48</vt:lpstr>
      <vt:lpstr>一生皆須面對之天人物我觀命題</vt:lpstr>
      <vt:lpstr>投影片 50</vt:lpstr>
      <vt:lpstr>投影片 51</vt:lpstr>
      <vt:lpstr>觀察案例</vt:lpstr>
      <vt:lpstr>大學教育應是以天人物我觀 為內涵的具專業的通才教育</vt:lpstr>
      <vt:lpstr>投影片 54</vt:lpstr>
      <vt:lpstr>來自美學理念的神品……</vt:lpstr>
      <vt:lpstr>以「物」為主的科技文化</vt:lpstr>
      <vt:lpstr>投影片 57</vt:lpstr>
      <vt:lpstr>（二）科學相關爭議無法由科學知識來解決，是因為：僅看科學知識之為「物」，而忽略了「天人物我」的整體系統性。</vt:lpstr>
      <vt:lpstr>（三）從科學知識生產來看…</vt:lpstr>
      <vt:lpstr>並不是因為有科學知識，我們才能解決爭議。而是解決爭議後，勝利一方的主張才成為科學知識。</vt:lpstr>
      <vt:lpstr>投影片 61</vt:lpstr>
      <vt:lpstr>投影片 62</vt:lpstr>
      <vt:lpstr>（三）科學相關爭議無法由科學知識來解決，是因為：科學知識是爭議的結果，而不是解決爭議的原因。</vt:lpstr>
      <vt:lpstr>（四）從社會爭議性質來看…</vt:lpstr>
      <vt:lpstr>問題無法在既有情境得到解決，爭議必然介於已知與未知之間的灰色地帶</vt:lpstr>
      <vt:lpstr>投影片 66</vt:lpstr>
      <vt:lpstr>投影片 67</vt:lpstr>
      <vt:lpstr>（五）從知識的多義性來看…</vt:lpstr>
      <vt:lpstr>投影片 69</vt:lpstr>
      <vt:lpstr>投影片 70</vt:lpstr>
      <vt:lpstr>投影片 71</vt:lpstr>
      <vt:lpstr>投影片 72</vt:lpstr>
      <vt:lpstr>結論之一</vt:lpstr>
      <vt:lpstr>結論之二：</vt:lpstr>
      <vt:lpstr>番外篇： 我們教出什麼樣的科技專家？</vt:lpstr>
      <vt:lpstr>我當老闆時和一位來應徵的年輕工程師面談，我問他的頭四個問題是：</vt:lpstr>
      <vt:lpstr>投影片 77</vt:lpstr>
      <vt:lpstr>投影片 78</vt:lpstr>
      <vt:lpstr>天人物我觀文化對處理科學相關事務之水準的影響與意義</vt:lpstr>
      <vt:lpstr>投影片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為何科學知識無法解決科學問題</dc:title>
  <dc:creator>Admin</dc:creator>
  <cp:lastModifiedBy>Admin</cp:lastModifiedBy>
  <cp:revision>120</cp:revision>
  <dcterms:created xsi:type="dcterms:W3CDTF">2012-04-20T01:28:18Z</dcterms:created>
  <dcterms:modified xsi:type="dcterms:W3CDTF">2012-04-22T00:16:12Z</dcterms:modified>
</cp:coreProperties>
</file>